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0ad489207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d8f329bed4d5b"/>
  </p:sldMasterIdLst>
  <p:sldIdLst>
    <p:sldId xmlns:r="http://schemas.openxmlformats.org/officeDocument/2006/relationships" id="256" r:id="R73794439c56b4587"/>
    <p:sldId xmlns:r="http://schemas.openxmlformats.org/officeDocument/2006/relationships" id="257" r:id="R7a6f35cd5df1417c"/>
    <p:sldId xmlns:r="http://schemas.openxmlformats.org/officeDocument/2006/relationships" id="258" r:id="R7d71da905f0d4c28"/>
    <p:sldId xmlns:r="http://schemas.openxmlformats.org/officeDocument/2006/relationships" id="259" r:id="R25bbf4b62aa44862"/>
    <p:sldId xmlns:r="http://schemas.openxmlformats.org/officeDocument/2006/relationships" id="260" r:id="Ra3ebf7f03a0b461d"/>
    <p:sldId xmlns:r="http://schemas.openxmlformats.org/officeDocument/2006/relationships" id="261" r:id="Ra4d89049de944a43"/>
    <p:sldId xmlns:r="http://schemas.openxmlformats.org/officeDocument/2006/relationships" id="262" r:id="Rf6ce883c1c97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d8f329bed4d5b" /><Relationship Type="http://schemas.openxmlformats.org/officeDocument/2006/relationships/slide" Target="/ppt/slides/slide1.xml" Id="R73794439c56b4587" /><Relationship Type="http://schemas.openxmlformats.org/officeDocument/2006/relationships/slide" Target="/ppt/slides/slide2.xml" Id="R7a6f35cd5df1417c" /><Relationship Type="http://schemas.openxmlformats.org/officeDocument/2006/relationships/slide" Target="/ppt/slides/slide3.xml" Id="R7d71da905f0d4c28" /><Relationship Type="http://schemas.openxmlformats.org/officeDocument/2006/relationships/slide" Target="/ppt/slides/slide4.xml" Id="R25bbf4b62aa44862" /><Relationship Type="http://schemas.openxmlformats.org/officeDocument/2006/relationships/slide" Target="/ppt/slides/slide5.xml" Id="Ra3ebf7f03a0b461d" /><Relationship Type="http://schemas.openxmlformats.org/officeDocument/2006/relationships/slide" Target="/ppt/slides/slide6.xml" Id="Ra4d89049de944a43" /><Relationship Type="http://schemas.openxmlformats.org/officeDocument/2006/relationships/slide" Target="/ppt/slides/slide7.xml" Id="Rf6ce883c1c97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23271e310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fdf6d5884bf6" /><Relationship Type="http://schemas.openxmlformats.org/officeDocument/2006/relationships/theme" Target="/ppt/slideMasters/theme/theme1.xml" Id="R31029a62ad4d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ffdf6d588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92604752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c541653c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ceff34bd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f1e95a36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4607b534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0a08413de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0ad75dcb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TVEITAN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GAVLE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