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ea0bf5185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0409ac1ca4079"/>
  </p:sldMasterIdLst>
  <p:sldIdLst>
    <p:sldId xmlns:r="http://schemas.openxmlformats.org/officeDocument/2006/relationships" id="256" r:id="Rf8fae9656a954b66"/>
    <p:sldId xmlns:r="http://schemas.openxmlformats.org/officeDocument/2006/relationships" id="257" r:id="Rc859e79748ee47ca"/>
    <p:sldId xmlns:r="http://schemas.openxmlformats.org/officeDocument/2006/relationships" id="258" r:id="Ra5ac87d4c4cb438a"/>
    <p:sldId xmlns:r="http://schemas.openxmlformats.org/officeDocument/2006/relationships" id="259" r:id="Rfb2ba363d5ac4f6a"/>
    <p:sldId xmlns:r="http://schemas.openxmlformats.org/officeDocument/2006/relationships" id="260" r:id="Rb869184fd69f47a5"/>
    <p:sldId xmlns:r="http://schemas.openxmlformats.org/officeDocument/2006/relationships" id="261" r:id="Re911a65ac8ab4d7a"/>
    <p:sldId xmlns:r="http://schemas.openxmlformats.org/officeDocument/2006/relationships" id="262" r:id="Ra124915ece67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0409ac1ca4079" /><Relationship Type="http://schemas.openxmlformats.org/officeDocument/2006/relationships/slide" Target="/ppt/slides/slide1.xml" Id="Rf8fae9656a954b66" /><Relationship Type="http://schemas.openxmlformats.org/officeDocument/2006/relationships/slide" Target="/ppt/slides/slide2.xml" Id="Rc859e79748ee47ca" /><Relationship Type="http://schemas.openxmlformats.org/officeDocument/2006/relationships/slide" Target="/ppt/slides/slide3.xml" Id="Ra5ac87d4c4cb438a" /><Relationship Type="http://schemas.openxmlformats.org/officeDocument/2006/relationships/slide" Target="/ppt/slides/slide4.xml" Id="Rfb2ba363d5ac4f6a" /><Relationship Type="http://schemas.openxmlformats.org/officeDocument/2006/relationships/slide" Target="/ppt/slides/slide5.xml" Id="Rb869184fd69f47a5" /><Relationship Type="http://schemas.openxmlformats.org/officeDocument/2006/relationships/slide" Target="/ppt/slides/slide6.xml" Id="Re911a65ac8ab4d7a" /><Relationship Type="http://schemas.openxmlformats.org/officeDocument/2006/relationships/slide" Target="/ppt/slides/slide7.xml" Id="Ra124915ece67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63dae97ca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a7ec0336463b" /><Relationship Type="http://schemas.openxmlformats.org/officeDocument/2006/relationships/theme" Target="/ppt/slideMasters/theme/theme1.xml" Id="R9cbf62c6a2dd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fa7ec0336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3f4a803b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429a8658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8b3e7e62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513fe3d4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b0b6ea8b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c1350694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690d3a68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