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781b1754534c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1bde9065c94faf"/>
  </p:sldMasterIdLst>
  <p:sldIdLst>
    <p:sldId xmlns:r="http://schemas.openxmlformats.org/officeDocument/2006/relationships" id="256" r:id="R86dfdefa90074c78"/>
    <p:sldId xmlns:r="http://schemas.openxmlformats.org/officeDocument/2006/relationships" id="257" r:id="R7d841faae7b74a0c"/>
    <p:sldId xmlns:r="http://schemas.openxmlformats.org/officeDocument/2006/relationships" id="258" r:id="R804d77cb0256422a"/>
    <p:sldId xmlns:r="http://schemas.openxmlformats.org/officeDocument/2006/relationships" id="259" r:id="Rc864f209698b4835"/>
    <p:sldId xmlns:r="http://schemas.openxmlformats.org/officeDocument/2006/relationships" id="260" r:id="Rd25946a908e7411e"/>
    <p:sldId xmlns:r="http://schemas.openxmlformats.org/officeDocument/2006/relationships" id="261" r:id="Rc6d58ab8ebd74c38"/>
    <p:sldId xmlns:r="http://schemas.openxmlformats.org/officeDocument/2006/relationships" id="262" r:id="R6c10107e75a8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bde9065c94faf" /><Relationship Type="http://schemas.openxmlformats.org/officeDocument/2006/relationships/slide" Target="/ppt/slides/slide1.xml" Id="R86dfdefa90074c78" /><Relationship Type="http://schemas.openxmlformats.org/officeDocument/2006/relationships/slide" Target="/ppt/slides/slide2.xml" Id="R7d841faae7b74a0c" /><Relationship Type="http://schemas.openxmlformats.org/officeDocument/2006/relationships/slide" Target="/ppt/slides/slide3.xml" Id="R804d77cb0256422a" /><Relationship Type="http://schemas.openxmlformats.org/officeDocument/2006/relationships/slide" Target="/ppt/slides/slide4.xml" Id="Rc864f209698b4835" /><Relationship Type="http://schemas.openxmlformats.org/officeDocument/2006/relationships/slide" Target="/ppt/slides/slide5.xml" Id="Rd25946a908e7411e" /><Relationship Type="http://schemas.openxmlformats.org/officeDocument/2006/relationships/slide" Target="/ppt/slides/slide6.xml" Id="Rc6d58ab8ebd74c38" /><Relationship Type="http://schemas.openxmlformats.org/officeDocument/2006/relationships/slide" Target="/ppt/slides/slide7.xml" Id="R6c10107e75a8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4f68770e93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e42184ecd4d89" /><Relationship Type="http://schemas.openxmlformats.org/officeDocument/2006/relationships/theme" Target="/ppt/slideMasters/theme/theme1.xml" Id="R067aff23a99e4b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2e42184ecd4d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66105a12d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b1036fef664a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332b5cf7c4a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c9e69dae3847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d4c1c16e346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c5e6bc8a643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315b011754e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G&amp;S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G&amp;S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640 870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722 595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GERHARD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Fred Gerhard Strand, Ekebergveien 261B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892 390 312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G&amp;S HOLDING AS</a:t>
            </a:r>
          </a:p>
        </p:txBody>
      </p:sp>
    </p:spTree>
  </p:cSld>
  <p:clrMapOvr>
    <a:masterClrMapping xmlns:a="http://schemas.openxmlformats.org/drawingml/2006/main"/>
  </p:clrMapOvr>
</p:sld>
</file>