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c2d435f2c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0513058ab48c6"/>
  </p:sldMasterIdLst>
  <p:sldIdLst>
    <p:sldId xmlns:r="http://schemas.openxmlformats.org/officeDocument/2006/relationships" id="256" r:id="Rcf8248c814ef47b7"/>
    <p:sldId xmlns:r="http://schemas.openxmlformats.org/officeDocument/2006/relationships" id="257" r:id="Rb5dc02502f70416f"/>
    <p:sldId xmlns:r="http://schemas.openxmlformats.org/officeDocument/2006/relationships" id="258" r:id="R3809775056fc4096"/>
    <p:sldId xmlns:r="http://schemas.openxmlformats.org/officeDocument/2006/relationships" id="259" r:id="R38b769c156624831"/>
    <p:sldId xmlns:r="http://schemas.openxmlformats.org/officeDocument/2006/relationships" id="260" r:id="R6a34fc6d02994eba"/>
    <p:sldId xmlns:r="http://schemas.openxmlformats.org/officeDocument/2006/relationships" id="261" r:id="Rec72493842184a43"/>
    <p:sldId xmlns:r="http://schemas.openxmlformats.org/officeDocument/2006/relationships" id="262" r:id="R9a4a0810133a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0513058ab48c6" /><Relationship Type="http://schemas.openxmlformats.org/officeDocument/2006/relationships/slide" Target="/ppt/slides/slide1.xml" Id="Rcf8248c814ef47b7" /><Relationship Type="http://schemas.openxmlformats.org/officeDocument/2006/relationships/slide" Target="/ppt/slides/slide2.xml" Id="Rb5dc02502f70416f" /><Relationship Type="http://schemas.openxmlformats.org/officeDocument/2006/relationships/slide" Target="/ppt/slides/slide3.xml" Id="R3809775056fc4096" /><Relationship Type="http://schemas.openxmlformats.org/officeDocument/2006/relationships/slide" Target="/ppt/slides/slide4.xml" Id="R38b769c156624831" /><Relationship Type="http://schemas.openxmlformats.org/officeDocument/2006/relationships/slide" Target="/ppt/slides/slide5.xml" Id="R6a34fc6d02994eba" /><Relationship Type="http://schemas.openxmlformats.org/officeDocument/2006/relationships/slide" Target="/ppt/slides/slide6.xml" Id="Rec72493842184a43" /><Relationship Type="http://schemas.openxmlformats.org/officeDocument/2006/relationships/slide" Target="/ppt/slides/slide7.xml" Id="R9a4a0810133a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fc03cfe72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d607e5434c18" /><Relationship Type="http://schemas.openxmlformats.org/officeDocument/2006/relationships/theme" Target="/ppt/slideMasters/theme/theme1.xml" Id="Ra6eb47a17f69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cd607e543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831cda60a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60adc8e7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b8f5f49eb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057de408e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dc1eb875148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7951a4297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26f19ed95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AMUND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