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cd4db5f92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f80871e1e494f"/>
  </p:sldMasterIdLst>
  <p:sldIdLst>
    <p:sldId xmlns:r="http://schemas.openxmlformats.org/officeDocument/2006/relationships" id="256" r:id="Rc2672131065d473d"/>
    <p:sldId xmlns:r="http://schemas.openxmlformats.org/officeDocument/2006/relationships" id="257" r:id="R9ce678d243d7483a"/>
    <p:sldId xmlns:r="http://schemas.openxmlformats.org/officeDocument/2006/relationships" id="258" r:id="Rf262400c340b4580"/>
    <p:sldId xmlns:r="http://schemas.openxmlformats.org/officeDocument/2006/relationships" id="259" r:id="Red10f436a0f348f0"/>
    <p:sldId xmlns:r="http://schemas.openxmlformats.org/officeDocument/2006/relationships" id="260" r:id="R042a6681496d4cb9"/>
    <p:sldId xmlns:r="http://schemas.openxmlformats.org/officeDocument/2006/relationships" id="261" r:id="Rd44122576046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f80871e1e494f" /><Relationship Type="http://schemas.openxmlformats.org/officeDocument/2006/relationships/slide" Target="/ppt/slides/slide1.xml" Id="Rc2672131065d473d" /><Relationship Type="http://schemas.openxmlformats.org/officeDocument/2006/relationships/slide" Target="/ppt/slides/slide2.xml" Id="R9ce678d243d7483a" /><Relationship Type="http://schemas.openxmlformats.org/officeDocument/2006/relationships/slide" Target="/ppt/slides/slide3.xml" Id="Rf262400c340b4580" /><Relationship Type="http://schemas.openxmlformats.org/officeDocument/2006/relationships/slide" Target="/ppt/slides/slide4.xml" Id="Red10f436a0f348f0" /><Relationship Type="http://schemas.openxmlformats.org/officeDocument/2006/relationships/slide" Target="/ppt/slides/slide5.xml" Id="R042a6681496d4cb9" /><Relationship Type="http://schemas.openxmlformats.org/officeDocument/2006/relationships/slide" Target="/ppt/slides/slide6.xml" Id="Rd44122576046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7eea209ff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3fbe9248340a5" /><Relationship Type="http://schemas.openxmlformats.org/officeDocument/2006/relationships/theme" Target="/ppt/slideMasters/theme/theme1.xml" Id="R8183b2812dea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3fbe92483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bd98d5440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7f736f8f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e7be13ad4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bc7bef91a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e02e41d4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8545c12d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