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12b1c24a1540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2f8cf898804da9"/>
  </p:sldMasterIdLst>
  <p:sldIdLst>
    <p:sldId xmlns:r="http://schemas.openxmlformats.org/officeDocument/2006/relationships" id="256" r:id="Rd7739a577a6f44de"/>
    <p:sldId xmlns:r="http://schemas.openxmlformats.org/officeDocument/2006/relationships" id="257" r:id="R33a0335d0911471d"/>
    <p:sldId xmlns:r="http://schemas.openxmlformats.org/officeDocument/2006/relationships" id="258" r:id="R3a325b016b1d4fc8"/>
    <p:sldId xmlns:r="http://schemas.openxmlformats.org/officeDocument/2006/relationships" id="259" r:id="R25b5af9c8c754728"/>
    <p:sldId xmlns:r="http://schemas.openxmlformats.org/officeDocument/2006/relationships" id="260" r:id="Rf64fc4eaa3fc466c"/>
    <p:sldId xmlns:r="http://schemas.openxmlformats.org/officeDocument/2006/relationships" id="261" r:id="R76e9930a95544e45"/>
    <p:sldId xmlns:r="http://schemas.openxmlformats.org/officeDocument/2006/relationships" id="262" r:id="Rf99df39dd1644a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2f8cf898804da9" /><Relationship Type="http://schemas.openxmlformats.org/officeDocument/2006/relationships/slide" Target="/ppt/slides/slide1.xml" Id="Rd7739a577a6f44de" /><Relationship Type="http://schemas.openxmlformats.org/officeDocument/2006/relationships/slide" Target="/ppt/slides/slide2.xml" Id="R33a0335d0911471d" /><Relationship Type="http://schemas.openxmlformats.org/officeDocument/2006/relationships/slide" Target="/ppt/slides/slide3.xml" Id="R3a325b016b1d4fc8" /><Relationship Type="http://schemas.openxmlformats.org/officeDocument/2006/relationships/slide" Target="/ppt/slides/slide4.xml" Id="R25b5af9c8c754728" /><Relationship Type="http://schemas.openxmlformats.org/officeDocument/2006/relationships/slide" Target="/ppt/slides/slide5.xml" Id="Rf64fc4eaa3fc466c" /><Relationship Type="http://schemas.openxmlformats.org/officeDocument/2006/relationships/slide" Target="/ppt/slides/slide6.xml" Id="R76e9930a95544e45" /><Relationship Type="http://schemas.openxmlformats.org/officeDocument/2006/relationships/slide" Target="/ppt/slides/slide7.xml" Id="Rf99df39dd1644a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216a13236849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d0d630bd644865" /><Relationship Type="http://schemas.openxmlformats.org/officeDocument/2006/relationships/theme" Target="/ppt/slideMasters/theme/theme1.xml" Id="R4f780a0bd7fd4f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d0d630bd6448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61094b87bd42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d0338e4b9c43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71e284d25c40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d5ebe2d2d843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49ae958b1041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704632e23b418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ba07e70b9841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LIGO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LIGO REGNSKAP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41 294 169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9 347 642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7 290 236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780 717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16 180 033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FRONT FARM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Luramyrveien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57 85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892 122 652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LIGO REGNSKAP AS</a:t>
            </a:r>
          </a:p>
        </p:txBody>
      </p:sp>
    </p:spTree>
  </p:cSld>
  <p:clrMapOvr>
    <a:masterClrMapping xmlns:a="http://schemas.openxmlformats.org/drawingml/2006/main"/>
  </p:clrMapOvr>
</p:sld>
</file>