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18c9a1501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5cbac088b4361"/>
  </p:sldMasterIdLst>
  <p:sldIdLst>
    <p:sldId xmlns:r="http://schemas.openxmlformats.org/officeDocument/2006/relationships" id="256" r:id="Rd3728af8337e476d"/>
    <p:sldId xmlns:r="http://schemas.openxmlformats.org/officeDocument/2006/relationships" id="257" r:id="R098d998460a04acd"/>
    <p:sldId xmlns:r="http://schemas.openxmlformats.org/officeDocument/2006/relationships" id="258" r:id="Ra0faa777aaef49c6"/>
    <p:sldId xmlns:r="http://schemas.openxmlformats.org/officeDocument/2006/relationships" id="259" r:id="R98c95b24503b4bd8"/>
    <p:sldId xmlns:r="http://schemas.openxmlformats.org/officeDocument/2006/relationships" id="260" r:id="R274661086500452e"/>
    <p:sldId xmlns:r="http://schemas.openxmlformats.org/officeDocument/2006/relationships" id="261" r:id="R573bddeb7251456f"/>
    <p:sldId xmlns:r="http://schemas.openxmlformats.org/officeDocument/2006/relationships" id="262" r:id="R68778f413c8a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5cbac088b4361" /><Relationship Type="http://schemas.openxmlformats.org/officeDocument/2006/relationships/slide" Target="/ppt/slides/slide1.xml" Id="Rd3728af8337e476d" /><Relationship Type="http://schemas.openxmlformats.org/officeDocument/2006/relationships/slide" Target="/ppt/slides/slide2.xml" Id="R098d998460a04acd" /><Relationship Type="http://schemas.openxmlformats.org/officeDocument/2006/relationships/slide" Target="/ppt/slides/slide3.xml" Id="Ra0faa777aaef49c6" /><Relationship Type="http://schemas.openxmlformats.org/officeDocument/2006/relationships/slide" Target="/ppt/slides/slide4.xml" Id="R98c95b24503b4bd8" /><Relationship Type="http://schemas.openxmlformats.org/officeDocument/2006/relationships/slide" Target="/ppt/slides/slide5.xml" Id="R274661086500452e" /><Relationship Type="http://schemas.openxmlformats.org/officeDocument/2006/relationships/slide" Target="/ppt/slides/slide6.xml" Id="R573bddeb7251456f" /><Relationship Type="http://schemas.openxmlformats.org/officeDocument/2006/relationships/slide" Target="/ppt/slides/slide7.xml" Id="R68778f413c8a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a6ffc567b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18e3c2f4b4945" /><Relationship Type="http://schemas.openxmlformats.org/officeDocument/2006/relationships/theme" Target="/ppt/slideMasters/theme/theme1.xml" Id="Rf39daf1b8d5247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218e3c2f4b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336f6981c47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20cb0a5204a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b7a263bab48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eeb9060e94a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7d23d9165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f3146e79b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391638340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1 045 318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2 965 716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SOFIE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892 112 762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