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1f15da128943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919fff72140d0"/>
  </p:sldMasterIdLst>
  <p:sldIdLst>
    <p:sldId xmlns:r="http://schemas.openxmlformats.org/officeDocument/2006/relationships" id="256" r:id="R53a545ea3af2480e"/>
    <p:sldId xmlns:r="http://schemas.openxmlformats.org/officeDocument/2006/relationships" id="257" r:id="R3427c26c9ebe4f69"/>
    <p:sldId xmlns:r="http://schemas.openxmlformats.org/officeDocument/2006/relationships" id="258" r:id="R66aa7cf8dcc942d3"/>
    <p:sldId xmlns:r="http://schemas.openxmlformats.org/officeDocument/2006/relationships" id="259" r:id="R0acdf8a19d024bea"/>
    <p:sldId xmlns:r="http://schemas.openxmlformats.org/officeDocument/2006/relationships" id="260" r:id="R789319715e9c4bbf"/>
    <p:sldId xmlns:r="http://schemas.openxmlformats.org/officeDocument/2006/relationships" id="261" r:id="Rc398cd7d67eb464f"/>
    <p:sldId xmlns:r="http://schemas.openxmlformats.org/officeDocument/2006/relationships" id="262" r:id="Rf0db1ff1bc4f4d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919fff72140d0" /><Relationship Type="http://schemas.openxmlformats.org/officeDocument/2006/relationships/slide" Target="/ppt/slides/slide1.xml" Id="R53a545ea3af2480e" /><Relationship Type="http://schemas.openxmlformats.org/officeDocument/2006/relationships/slide" Target="/ppt/slides/slide2.xml" Id="R3427c26c9ebe4f69" /><Relationship Type="http://schemas.openxmlformats.org/officeDocument/2006/relationships/slide" Target="/ppt/slides/slide3.xml" Id="R66aa7cf8dcc942d3" /><Relationship Type="http://schemas.openxmlformats.org/officeDocument/2006/relationships/slide" Target="/ppt/slides/slide4.xml" Id="R0acdf8a19d024bea" /><Relationship Type="http://schemas.openxmlformats.org/officeDocument/2006/relationships/slide" Target="/ppt/slides/slide5.xml" Id="R789319715e9c4bbf" /><Relationship Type="http://schemas.openxmlformats.org/officeDocument/2006/relationships/slide" Target="/ppt/slides/slide6.xml" Id="Rc398cd7d67eb464f" /><Relationship Type="http://schemas.openxmlformats.org/officeDocument/2006/relationships/slide" Target="/ppt/slides/slide7.xml" Id="Rf0db1ff1bc4f4d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d9c737db7443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6563b54464957" /><Relationship Type="http://schemas.openxmlformats.org/officeDocument/2006/relationships/theme" Target="/ppt/slideMasters/theme/theme1.xml" Id="R2fc074dd1f4348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56563b544649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d8e5de6304e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566f9ca1940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ad6d216c24b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081974ddd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0e1843af64bc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57e13be9c241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2346905b84d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JOSEG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JOSEG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6 513 508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168 250 259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181 437 667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SEGLEM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Smedasundet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5529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892 078 092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JOSEG AS</a:t>
            </a:r>
          </a:p>
        </p:txBody>
      </p:sp>
    </p:spTree>
  </p:cSld>
  <p:clrMapOvr>
    <a:masterClrMapping xmlns:a="http://schemas.openxmlformats.org/drawingml/2006/main"/>
  </p:clrMapOvr>
</p:sld>
</file>