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e09109b11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d82d2a88c4913"/>
  </p:sldMasterIdLst>
  <p:sldIdLst>
    <p:sldId xmlns:r="http://schemas.openxmlformats.org/officeDocument/2006/relationships" id="256" r:id="R53ad1ad29092445e"/>
    <p:sldId xmlns:r="http://schemas.openxmlformats.org/officeDocument/2006/relationships" id="257" r:id="R61c480c2a55c42a6"/>
    <p:sldId xmlns:r="http://schemas.openxmlformats.org/officeDocument/2006/relationships" id="258" r:id="R678ab66f7fd94efb"/>
    <p:sldId xmlns:r="http://schemas.openxmlformats.org/officeDocument/2006/relationships" id="259" r:id="Ra94c44857e8c4ce7"/>
    <p:sldId xmlns:r="http://schemas.openxmlformats.org/officeDocument/2006/relationships" id="260" r:id="R180af71c40a24401"/>
    <p:sldId xmlns:r="http://schemas.openxmlformats.org/officeDocument/2006/relationships" id="261" r:id="Rf8a456aef6964a4c"/>
    <p:sldId xmlns:r="http://schemas.openxmlformats.org/officeDocument/2006/relationships" id="262" r:id="Ra667af440f67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d82d2a88c4913" /><Relationship Type="http://schemas.openxmlformats.org/officeDocument/2006/relationships/slide" Target="/ppt/slides/slide1.xml" Id="R53ad1ad29092445e" /><Relationship Type="http://schemas.openxmlformats.org/officeDocument/2006/relationships/slide" Target="/ppt/slides/slide2.xml" Id="R61c480c2a55c42a6" /><Relationship Type="http://schemas.openxmlformats.org/officeDocument/2006/relationships/slide" Target="/ppt/slides/slide3.xml" Id="R678ab66f7fd94efb" /><Relationship Type="http://schemas.openxmlformats.org/officeDocument/2006/relationships/slide" Target="/ppt/slides/slide4.xml" Id="Ra94c44857e8c4ce7" /><Relationship Type="http://schemas.openxmlformats.org/officeDocument/2006/relationships/slide" Target="/ppt/slides/slide5.xml" Id="R180af71c40a24401" /><Relationship Type="http://schemas.openxmlformats.org/officeDocument/2006/relationships/slide" Target="/ppt/slides/slide6.xml" Id="Rf8a456aef6964a4c" /><Relationship Type="http://schemas.openxmlformats.org/officeDocument/2006/relationships/slide" Target="/ppt/slides/slide7.xml" Id="Ra667af440f67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81877930b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9afe7cc34d56" /><Relationship Type="http://schemas.openxmlformats.org/officeDocument/2006/relationships/theme" Target="/ppt/slideMasters/theme/theme1.xml" Id="R50caecd735e54f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09afe7cc3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5bc754c0e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3b07d119b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90646402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7b463261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1244c790a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b2dc5f24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795c5da0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SKANSEMYREN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NHUNG HONG, TRAN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SEKKINGSTAD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67 63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frode.sekkingstad@yahoo.no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891 975 112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