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3bf517692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843eff13040e6"/>
  </p:sldMasterIdLst>
  <p:sldIdLst>
    <p:sldId xmlns:r="http://schemas.openxmlformats.org/officeDocument/2006/relationships" id="256" r:id="R70cfac03279b4538"/>
    <p:sldId xmlns:r="http://schemas.openxmlformats.org/officeDocument/2006/relationships" id="257" r:id="R3665205285004d41"/>
    <p:sldId xmlns:r="http://schemas.openxmlformats.org/officeDocument/2006/relationships" id="258" r:id="R76bb7ac0ddce4173"/>
    <p:sldId xmlns:r="http://schemas.openxmlformats.org/officeDocument/2006/relationships" id="259" r:id="R979fae2629bc4e0f"/>
    <p:sldId xmlns:r="http://schemas.openxmlformats.org/officeDocument/2006/relationships" id="260" r:id="R93341204f98d44d5"/>
    <p:sldId xmlns:r="http://schemas.openxmlformats.org/officeDocument/2006/relationships" id="261" r:id="R9ecc2ac442dd4b75"/>
    <p:sldId xmlns:r="http://schemas.openxmlformats.org/officeDocument/2006/relationships" id="262" r:id="Rf8266669ab5e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843eff13040e6" /><Relationship Type="http://schemas.openxmlformats.org/officeDocument/2006/relationships/slide" Target="/ppt/slides/slide1.xml" Id="R70cfac03279b4538" /><Relationship Type="http://schemas.openxmlformats.org/officeDocument/2006/relationships/slide" Target="/ppt/slides/slide2.xml" Id="R3665205285004d41" /><Relationship Type="http://schemas.openxmlformats.org/officeDocument/2006/relationships/slide" Target="/ppt/slides/slide3.xml" Id="R76bb7ac0ddce4173" /><Relationship Type="http://schemas.openxmlformats.org/officeDocument/2006/relationships/slide" Target="/ppt/slides/slide4.xml" Id="R979fae2629bc4e0f" /><Relationship Type="http://schemas.openxmlformats.org/officeDocument/2006/relationships/slide" Target="/ppt/slides/slide5.xml" Id="R93341204f98d44d5" /><Relationship Type="http://schemas.openxmlformats.org/officeDocument/2006/relationships/slide" Target="/ppt/slides/slide6.xml" Id="R9ecc2ac442dd4b75" /><Relationship Type="http://schemas.openxmlformats.org/officeDocument/2006/relationships/slide" Target="/ppt/slides/slide7.xml" Id="Rf8266669ab5e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f5200a058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0869b7714aa5" /><Relationship Type="http://schemas.openxmlformats.org/officeDocument/2006/relationships/theme" Target="/ppt/slideMasters/theme/theme1.xml" Id="Rd7ac003c553a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70869b771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4f1a8a858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c74e3cd1e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a8644f6d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956387b7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b72b00c7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faae4be75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f418b0216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ØKONOMIRÅDGIVER'N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ØKONOMIRÅDGIVER'N AS ble etablert [år] og holder til i Bjørnemyr.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614 336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HOVIND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Håkonskastet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1453 Bjørnemyr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891 928 432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ØKONOMIRÅDGIVER'N AS</a:t>
            </a:r>
          </a:p>
        </p:txBody>
      </p:sp>
    </p:spTree>
  </p:cSld>
  <p:clrMapOvr>
    <a:masterClrMapping xmlns:a="http://schemas.openxmlformats.org/drawingml/2006/main"/>
  </p:clrMapOvr>
</p:sld>
</file>