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319999aca7a489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455967ae42042f5"/>
  </p:sldMasterIdLst>
  <p:sldIdLst>
    <p:sldId xmlns:r="http://schemas.openxmlformats.org/officeDocument/2006/relationships" id="256" r:id="R9281b4939dee498c"/>
    <p:sldId xmlns:r="http://schemas.openxmlformats.org/officeDocument/2006/relationships" id="257" r:id="Rfba35d8b6442410f"/>
    <p:sldId xmlns:r="http://schemas.openxmlformats.org/officeDocument/2006/relationships" id="258" r:id="R90b7c1f820d34ecb"/>
    <p:sldId xmlns:r="http://schemas.openxmlformats.org/officeDocument/2006/relationships" id="259" r:id="Rf8ea8c601284476c"/>
    <p:sldId xmlns:r="http://schemas.openxmlformats.org/officeDocument/2006/relationships" id="260" r:id="Rdd13a4bff53349a9"/>
    <p:sldId xmlns:r="http://schemas.openxmlformats.org/officeDocument/2006/relationships" id="261" r:id="Rb46148a76c4f491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455967ae42042f5" /><Relationship Type="http://schemas.openxmlformats.org/officeDocument/2006/relationships/slide" Target="/ppt/slides/slide1.xml" Id="R9281b4939dee498c" /><Relationship Type="http://schemas.openxmlformats.org/officeDocument/2006/relationships/slide" Target="/ppt/slides/slide2.xml" Id="Rfba35d8b6442410f" /><Relationship Type="http://schemas.openxmlformats.org/officeDocument/2006/relationships/slide" Target="/ppt/slides/slide3.xml" Id="R90b7c1f820d34ecb" /><Relationship Type="http://schemas.openxmlformats.org/officeDocument/2006/relationships/slide" Target="/ppt/slides/slide4.xml" Id="Rf8ea8c601284476c" /><Relationship Type="http://schemas.openxmlformats.org/officeDocument/2006/relationships/slide" Target="/ppt/slides/slide5.xml" Id="Rdd13a4bff53349a9" /><Relationship Type="http://schemas.openxmlformats.org/officeDocument/2006/relationships/slide" Target="/ppt/slides/slide6.xml" Id="Rb46148a76c4f491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01955a6e0e0450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c50930b4dc4e91" /><Relationship Type="http://schemas.openxmlformats.org/officeDocument/2006/relationships/theme" Target="/ppt/slideMasters/theme/theme1.xml" Id="R8b1a31a6e76240d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ec50930b4dc4e9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817666d145437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8b207b9e22404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83bd658b39446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9e9b6f738b45b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fed9ee6dd44c1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9bd763a6aa433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ØKONOMIRÅDGIVER'N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ØKONOMIRÅDGIVER'N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ØKONOMIRÅDGIVER'N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ØKONOMIRÅDGIVER'N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ØKONOMIRÅDGIVER'N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ØKONOMIRÅDGIVER'N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Håkonskastet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1453 Bjørnemyr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891 928 432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ØKONOMIRÅDGIVER'N AS</a:t>
            </a:r>
          </a:p>
        </p:txBody>
      </p:sp>
    </p:spTree>
  </p:cSld>
  <p:clrMapOvr>
    <a:masterClrMapping xmlns:a="http://schemas.openxmlformats.org/drawingml/2006/main"/>
  </p:clrMapOvr>
</p:sld>
</file>