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9100941fe49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3acc25689c445c"/>
  </p:sldMasterIdLst>
  <p:sldIdLst>
    <p:sldId xmlns:r="http://schemas.openxmlformats.org/officeDocument/2006/relationships" id="256" r:id="R01c8bee69cdb4911"/>
    <p:sldId xmlns:r="http://schemas.openxmlformats.org/officeDocument/2006/relationships" id="257" r:id="R7aeeabe3131047dd"/>
    <p:sldId xmlns:r="http://schemas.openxmlformats.org/officeDocument/2006/relationships" id="258" r:id="R82513ec4c7f54eea"/>
    <p:sldId xmlns:r="http://schemas.openxmlformats.org/officeDocument/2006/relationships" id="259" r:id="Rdd46d90f30fc4b85"/>
    <p:sldId xmlns:r="http://schemas.openxmlformats.org/officeDocument/2006/relationships" id="260" r:id="Rbcbd25d5bc0c4c40"/>
    <p:sldId xmlns:r="http://schemas.openxmlformats.org/officeDocument/2006/relationships" id="261" r:id="R8adf55ecd12f49a7"/>
    <p:sldId xmlns:r="http://schemas.openxmlformats.org/officeDocument/2006/relationships" id="262" r:id="R4f866de36a8f47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acc25689c445c" /><Relationship Type="http://schemas.openxmlformats.org/officeDocument/2006/relationships/slide" Target="/ppt/slides/slide1.xml" Id="R01c8bee69cdb4911" /><Relationship Type="http://schemas.openxmlformats.org/officeDocument/2006/relationships/slide" Target="/ppt/slides/slide2.xml" Id="R7aeeabe3131047dd" /><Relationship Type="http://schemas.openxmlformats.org/officeDocument/2006/relationships/slide" Target="/ppt/slides/slide3.xml" Id="R82513ec4c7f54eea" /><Relationship Type="http://schemas.openxmlformats.org/officeDocument/2006/relationships/slide" Target="/ppt/slides/slide4.xml" Id="Rdd46d90f30fc4b85" /><Relationship Type="http://schemas.openxmlformats.org/officeDocument/2006/relationships/slide" Target="/ppt/slides/slide5.xml" Id="Rbcbd25d5bc0c4c40" /><Relationship Type="http://schemas.openxmlformats.org/officeDocument/2006/relationships/slide" Target="/ppt/slides/slide6.xml" Id="R8adf55ecd12f49a7" /><Relationship Type="http://schemas.openxmlformats.org/officeDocument/2006/relationships/slide" Target="/ppt/slides/slide7.xml" Id="R4f866de36a8f47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8deed7f2246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d1a96953147ce" /><Relationship Type="http://schemas.openxmlformats.org/officeDocument/2006/relationships/theme" Target="/ppt/slideMasters/theme/theme1.xml" Id="R65c3c515278340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4d1a96953147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3acf4f83f46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2a691391048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7d8d2b66949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97ca3c18040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3837d7c2142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4ec4588fd4b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f35f594fc43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 AASE HOLDING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6 637 583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7 886 965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 Aases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jarle@rsks.no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891 910 002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