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7679815b2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d0d880c914226"/>
  </p:sldMasterIdLst>
  <p:sldIdLst>
    <p:sldId xmlns:r="http://schemas.openxmlformats.org/officeDocument/2006/relationships" id="256" r:id="Rf579b5c8dba2422e"/>
    <p:sldId xmlns:r="http://schemas.openxmlformats.org/officeDocument/2006/relationships" id="257" r:id="R8a77da7255034ef7"/>
    <p:sldId xmlns:r="http://schemas.openxmlformats.org/officeDocument/2006/relationships" id="258" r:id="R292c847a0b6d4a1e"/>
    <p:sldId xmlns:r="http://schemas.openxmlformats.org/officeDocument/2006/relationships" id="259" r:id="Rf1937ac65f97484f"/>
    <p:sldId xmlns:r="http://schemas.openxmlformats.org/officeDocument/2006/relationships" id="260" r:id="R0248e8f4bf704f22"/>
    <p:sldId xmlns:r="http://schemas.openxmlformats.org/officeDocument/2006/relationships" id="261" r:id="Rb6f4210dda2d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d0d880c914226" /><Relationship Type="http://schemas.openxmlformats.org/officeDocument/2006/relationships/slide" Target="/ppt/slides/slide1.xml" Id="Rf579b5c8dba2422e" /><Relationship Type="http://schemas.openxmlformats.org/officeDocument/2006/relationships/slide" Target="/ppt/slides/slide2.xml" Id="R8a77da7255034ef7" /><Relationship Type="http://schemas.openxmlformats.org/officeDocument/2006/relationships/slide" Target="/ppt/slides/slide3.xml" Id="R292c847a0b6d4a1e" /><Relationship Type="http://schemas.openxmlformats.org/officeDocument/2006/relationships/slide" Target="/ppt/slides/slide4.xml" Id="Rf1937ac65f97484f" /><Relationship Type="http://schemas.openxmlformats.org/officeDocument/2006/relationships/slide" Target="/ppt/slides/slide5.xml" Id="R0248e8f4bf704f22" /><Relationship Type="http://schemas.openxmlformats.org/officeDocument/2006/relationships/slide" Target="/ppt/slides/slide6.xml" Id="Rb6f4210dda2d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6d430b845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81dcb67a4ec5" /><Relationship Type="http://schemas.openxmlformats.org/officeDocument/2006/relationships/theme" Target="/ppt/slideMasters/theme/theme1.xml" Id="Rb161bb0ce2db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381dcb67a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bf9f9c5d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f0a7b798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271b31f1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69891dcf0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20abe94f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b933f0ab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