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83b237974af4c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f3bca8246241d6"/>
  </p:sldMasterIdLst>
  <p:sldIdLst>
    <p:sldId xmlns:r="http://schemas.openxmlformats.org/officeDocument/2006/relationships" id="256" r:id="R4325ba569f314c3f"/>
    <p:sldId xmlns:r="http://schemas.openxmlformats.org/officeDocument/2006/relationships" id="257" r:id="R22f6bb466bbc4e27"/>
    <p:sldId xmlns:r="http://schemas.openxmlformats.org/officeDocument/2006/relationships" id="258" r:id="Rc73b5a4a42b54e90"/>
    <p:sldId xmlns:r="http://schemas.openxmlformats.org/officeDocument/2006/relationships" id="259" r:id="Rfd913836ff844232"/>
    <p:sldId xmlns:r="http://schemas.openxmlformats.org/officeDocument/2006/relationships" id="260" r:id="Re06f8072246e4ecf"/>
    <p:sldId xmlns:r="http://schemas.openxmlformats.org/officeDocument/2006/relationships" id="261" r:id="R152cecdf5c3a49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f3bca8246241d6" /><Relationship Type="http://schemas.openxmlformats.org/officeDocument/2006/relationships/slide" Target="/ppt/slides/slide1.xml" Id="R4325ba569f314c3f" /><Relationship Type="http://schemas.openxmlformats.org/officeDocument/2006/relationships/slide" Target="/ppt/slides/slide2.xml" Id="R22f6bb466bbc4e27" /><Relationship Type="http://schemas.openxmlformats.org/officeDocument/2006/relationships/slide" Target="/ppt/slides/slide3.xml" Id="Rc73b5a4a42b54e90" /><Relationship Type="http://schemas.openxmlformats.org/officeDocument/2006/relationships/slide" Target="/ppt/slides/slide4.xml" Id="Rfd913836ff844232" /><Relationship Type="http://schemas.openxmlformats.org/officeDocument/2006/relationships/slide" Target="/ppt/slides/slide5.xml" Id="Re06f8072246e4ecf" /><Relationship Type="http://schemas.openxmlformats.org/officeDocument/2006/relationships/slide" Target="/ppt/slides/slide6.xml" Id="R152cecdf5c3a49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ba245ef412414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7bda7515214305" /><Relationship Type="http://schemas.openxmlformats.org/officeDocument/2006/relationships/theme" Target="/ppt/slideMasters/theme/theme1.xml" Id="Rcd92c979298c43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e7bda75152143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41723c277245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6f481a3d04fd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51c21fe93c43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3408be1f284b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1a07ced43441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8a3114323e44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WHITETAIL WEBSERVICE LTD NUF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WHITETAIL WEBSERVICE LTD NUF ble etablert [år] og holder til i Risør.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724 007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−967 280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11 415 488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156 410 677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157 169 476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4950 Risør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post@whitetailwebservice.com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891 768 532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WHITETAIL WEBSERVICE LTD NUF</a:t>
            </a:r>
          </a:p>
        </p:txBody>
      </p:sp>
    </p:spTree>
  </p:cSld>
  <p:clrMapOvr>
    <a:masterClrMapping xmlns:a="http://schemas.openxmlformats.org/drawingml/2006/main"/>
  </p:clrMapOvr>
</p:sld>
</file>