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81bdf8eb9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df89fbb5d474f"/>
  </p:sldMasterIdLst>
  <p:sldIdLst>
    <p:sldId xmlns:r="http://schemas.openxmlformats.org/officeDocument/2006/relationships" id="256" r:id="R33da09a5ba524e15"/>
    <p:sldId xmlns:r="http://schemas.openxmlformats.org/officeDocument/2006/relationships" id="257" r:id="Rdf8016a569a04597"/>
    <p:sldId xmlns:r="http://schemas.openxmlformats.org/officeDocument/2006/relationships" id="258" r:id="R9efa145dda7845eb"/>
    <p:sldId xmlns:r="http://schemas.openxmlformats.org/officeDocument/2006/relationships" id="259" r:id="Redae759ac3804c23"/>
    <p:sldId xmlns:r="http://schemas.openxmlformats.org/officeDocument/2006/relationships" id="260" r:id="R3baa08e39e0e4f5c"/>
    <p:sldId xmlns:r="http://schemas.openxmlformats.org/officeDocument/2006/relationships" id="261" r:id="R8c019ff2167740cb"/>
    <p:sldId xmlns:r="http://schemas.openxmlformats.org/officeDocument/2006/relationships" id="262" r:id="R2943d4323572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df89fbb5d474f" /><Relationship Type="http://schemas.openxmlformats.org/officeDocument/2006/relationships/slide" Target="/ppt/slides/slide1.xml" Id="R33da09a5ba524e15" /><Relationship Type="http://schemas.openxmlformats.org/officeDocument/2006/relationships/slide" Target="/ppt/slides/slide2.xml" Id="Rdf8016a569a04597" /><Relationship Type="http://schemas.openxmlformats.org/officeDocument/2006/relationships/slide" Target="/ppt/slides/slide3.xml" Id="R9efa145dda7845eb" /><Relationship Type="http://schemas.openxmlformats.org/officeDocument/2006/relationships/slide" Target="/ppt/slides/slide4.xml" Id="Redae759ac3804c23" /><Relationship Type="http://schemas.openxmlformats.org/officeDocument/2006/relationships/slide" Target="/ppt/slides/slide5.xml" Id="R3baa08e39e0e4f5c" /><Relationship Type="http://schemas.openxmlformats.org/officeDocument/2006/relationships/slide" Target="/ppt/slides/slide6.xml" Id="R8c019ff2167740cb" /><Relationship Type="http://schemas.openxmlformats.org/officeDocument/2006/relationships/slide" Target="/ppt/slides/slide7.xml" Id="R2943d4323572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584844b1a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f696e37274704" /><Relationship Type="http://schemas.openxmlformats.org/officeDocument/2006/relationships/theme" Target="/ppt/slideMasters/theme/theme1.xml" Id="Rd8d1f3e5e90449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f696e3727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5c82f282845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8daf2063345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4fe524d4d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ed92dab11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1bdd4d49d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1240cc6b3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6017193a4f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SNEKVIK EIENDOM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−2 133 325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47 505 821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69 105 500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EILIS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ESIKO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N-HOLDING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891 729 472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SNEKVIK EIENDOM AS</a:t>
            </a:r>
          </a:p>
        </p:txBody>
      </p:sp>
    </p:spTree>
  </p:cSld>
  <p:clrMapOvr>
    <a:masterClrMapping xmlns:a="http://schemas.openxmlformats.org/drawingml/2006/main"/>
  </p:clrMapOvr>
</p:sld>
</file>