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7203dfaa7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81d3448b247cd"/>
  </p:sldMasterIdLst>
  <p:sldIdLst>
    <p:sldId xmlns:r="http://schemas.openxmlformats.org/officeDocument/2006/relationships" id="256" r:id="Rccc11ea3e70943b2"/>
    <p:sldId xmlns:r="http://schemas.openxmlformats.org/officeDocument/2006/relationships" id="257" r:id="R307263cb96fe47cd"/>
    <p:sldId xmlns:r="http://schemas.openxmlformats.org/officeDocument/2006/relationships" id="258" r:id="Rcd004eee2e0e4a19"/>
    <p:sldId xmlns:r="http://schemas.openxmlformats.org/officeDocument/2006/relationships" id="259" r:id="R2e65be6f4bb1451d"/>
    <p:sldId xmlns:r="http://schemas.openxmlformats.org/officeDocument/2006/relationships" id="260" r:id="R69d04cc906564c3f"/>
    <p:sldId xmlns:r="http://schemas.openxmlformats.org/officeDocument/2006/relationships" id="261" r:id="R4377c93119204dd6"/>
    <p:sldId xmlns:r="http://schemas.openxmlformats.org/officeDocument/2006/relationships" id="262" r:id="Rdf3baf9bf7fe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81d3448b247cd" /><Relationship Type="http://schemas.openxmlformats.org/officeDocument/2006/relationships/slide" Target="/ppt/slides/slide1.xml" Id="Rccc11ea3e70943b2" /><Relationship Type="http://schemas.openxmlformats.org/officeDocument/2006/relationships/slide" Target="/ppt/slides/slide2.xml" Id="R307263cb96fe47cd" /><Relationship Type="http://schemas.openxmlformats.org/officeDocument/2006/relationships/slide" Target="/ppt/slides/slide3.xml" Id="Rcd004eee2e0e4a19" /><Relationship Type="http://schemas.openxmlformats.org/officeDocument/2006/relationships/slide" Target="/ppt/slides/slide4.xml" Id="R2e65be6f4bb1451d" /><Relationship Type="http://schemas.openxmlformats.org/officeDocument/2006/relationships/slide" Target="/ppt/slides/slide5.xml" Id="R69d04cc906564c3f" /><Relationship Type="http://schemas.openxmlformats.org/officeDocument/2006/relationships/slide" Target="/ppt/slides/slide6.xml" Id="R4377c93119204dd6" /><Relationship Type="http://schemas.openxmlformats.org/officeDocument/2006/relationships/slide" Target="/ppt/slides/slide7.xml" Id="Rdf3baf9bf7fe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4048cfe97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e8eee6a764cee" /><Relationship Type="http://schemas.openxmlformats.org/officeDocument/2006/relationships/theme" Target="/ppt/slideMasters/theme/theme1.xml" Id="R4fe675556223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ee8eee6a76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0dec37816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a294de9344b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2b44afc6248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1def0e16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becc015dd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f4482e94d40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3695abce6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