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48907ac07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2bf8fb23de4aa8"/>
  </p:sldMasterIdLst>
  <p:sldIdLst>
    <p:sldId xmlns:r="http://schemas.openxmlformats.org/officeDocument/2006/relationships" id="256" r:id="R71d5b192d61b4d37"/>
    <p:sldId xmlns:r="http://schemas.openxmlformats.org/officeDocument/2006/relationships" id="257" r:id="Rbdf3a3e3fc3e4332"/>
    <p:sldId xmlns:r="http://schemas.openxmlformats.org/officeDocument/2006/relationships" id="258" r:id="R3d0dae2933d7427e"/>
    <p:sldId xmlns:r="http://schemas.openxmlformats.org/officeDocument/2006/relationships" id="259" r:id="Rde84c71727454a82"/>
    <p:sldId xmlns:r="http://schemas.openxmlformats.org/officeDocument/2006/relationships" id="260" r:id="R606191ca74f64d4a"/>
    <p:sldId xmlns:r="http://schemas.openxmlformats.org/officeDocument/2006/relationships" id="261" r:id="Re0636e2649794ea2"/>
    <p:sldId xmlns:r="http://schemas.openxmlformats.org/officeDocument/2006/relationships" id="262" r:id="Redd41f9f152c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bf8fb23de4aa8" /><Relationship Type="http://schemas.openxmlformats.org/officeDocument/2006/relationships/slide" Target="/ppt/slides/slide1.xml" Id="R71d5b192d61b4d37" /><Relationship Type="http://schemas.openxmlformats.org/officeDocument/2006/relationships/slide" Target="/ppt/slides/slide2.xml" Id="Rbdf3a3e3fc3e4332" /><Relationship Type="http://schemas.openxmlformats.org/officeDocument/2006/relationships/slide" Target="/ppt/slides/slide3.xml" Id="R3d0dae2933d7427e" /><Relationship Type="http://schemas.openxmlformats.org/officeDocument/2006/relationships/slide" Target="/ppt/slides/slide4.xml" Id="Rde84c71727454a82" /><Relationship Type="http://schemas.openxmlformats.org/officeDocument/2006/relationships/slide" Target="/ppt/slides/slide5.xml" Id="R606191ca74f64d4a" /><Relationship Type="http://schemas.openxmlformats.org/officeDocument/2006/relationships/slide" Target="/ppt/slides/slide6.xml" Id="Re0636e2649794ea2" /><Relationship Type="http://schemas.openxmlformats.org/officeDocument/2006/relationships/slide" Target="/ppt/slides/slide7.xml" Id="Redd41f9f152c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a4691a6bf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e54e9fc654199" /><Relationship Type="http://schemas.openxmlformats.org/officeDocument/2006/relationships/theme" Target="/ppt/slideMasters/theme/theme1.xml" Id="Raaf7d84fcbd4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e54e9fc65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ad5ff91be41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11e9fa1b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32b005f6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400f3725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75f758c045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9c739dec8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ed62432549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