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9fd2a49d8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d680e19674ffc"/>
  </p:sldMasterIdLst>
  <p:sldIdLst>
    <p:sldId xmlns:r="http://schemas.openxmlformats.org/officeDocument/2006/relationships" id="256" r:id="R9d06100a23044183"/>
    <p:sldId xmlns:r="http://schemas.openxmlformats.org/officeDocument/2006/relationships" id="257" r:id="R651e5407ecea4f70"/>
    <p:sldId xmlns:r="http://schemas.openxmlformats.org/officeDocument/2006/relationships" id="258" r:id="Ra5c82a195ba84616"/>
    <p:sldId xmlns:r="http://schemas.openxmlformats.org/officeDocument/2006/relationships" id="259" r:id="R8d7d3399adeb4593"/>
    <p:sldId xmlns:r="http://schemas.openxmlformats.org/officeDocument/2006/relationships" id="260" r:id="Rafd4e8b0370b48e1"/>
    <p:sldId xmlns:r="http://schemas.openxmlformats.org/officeDocument/2006/relationships" id="261" r:id="R03fc8d8335f34352"/>
    <p:sldId xmlns:r="http://schemas.openxmlformats.org/officeDocument/2006/relationships" id="262" r:id="Rd0ee4b810919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d680e19674ffc" /><Relationship Type="http://schemas.openxmlformats.org/officeDocument/2006/relationships/slide" Target="/ppt/slides/slide1.xml" Id="R9d06100a23044183" /><Relationship Type="http://schemas.openxmlformats.org/officeDocument/2006/relationships/slide" Target="/ppt/slides/slide2.xml" Id="R651e5407ecea4f70" /><Relationship Type="http://schemas.openxmlformats.org/officeDocument/2006/relationships/slide" Target="/ppt/slides/slide3.xml" Id="Ra5c82a195ba84616" /><Relationship Type="http://schemas.openxmlformats.org/officeDocument/2006/relationships/slide" Target="/ppt/slides/slide4.xml" Id="R8d7d3399adeb4593" /><Relationship Type="http://schemas.openxmlformats.org/officeDocument/2006/relationships/slide" Target="/ppt/slides/slide5.xml" Id="Rafd4e8b0370b48e1" /><Relationship Type="http://schemas.openxmlformats.org/officeDocument/2006/relationships/slide" Target="/ppt/slides/slide6.xml" Id="R03fc8d8335f34352" /><Relationship Type="http://schemas.openxmlformats.org/officeDocument/2006/relationships/slide" Target="/ppt/slides/slide7.xml" Id="Rd0ee4b810919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570fcf4f5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e65f6ede4ef3" /><Relationship Type="http://schemas.openxmlformats.org/officeDocument/2006/relationships/theme" Target="/ppt/slideMasters/theme/theme1.xml" Id="R270c99e8d631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6e65f6ede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472d6266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06303f1e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ab148a76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7d7c4f6c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9d0183fb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9db956ac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1d5aaffe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15 422 340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ESPEN ASLE 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890 610 552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