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7ffd022ff844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c3bf7ab0c4bb4"/>
  </p:sldMasterIdLst>
  <p:sldIdLst>
    <p:sldId xmlns:r="http://schemas.openxmlformats.org/officeDocument/2006/relationships" id="256" r:id="Rd87ad865b07a4616"/>
    <p:sldId xmlns:r="http://schemas.openxmlformats.org/officeDocument/2006/relationships" id="257" r:id="Rb9158327c2ac43ea"/>
    <p:sldId xmlns:r="http://schemas.openxmlformats.org/officeDocument/2006/relationships" id="258" r:id="Ra1c419cac4714e9a"/>
    <p:sldId xmlns:r="http://schemas.openxmlformats.org/officeDocument/2006/relationships" id="259" r:id="Rb65abe7e6ba24fe3"/>
    <p:sldId xmlns:r="http://schemas.openxmlformats.org/officeDocument/2006/relationships" id="260" r:id="R568e8577d608468f"/>
    <p:sldId xmlns:r="http://schemas.openxmlformats.org/officeDocument/2006/relationships" id="261" r:id="Ra860a4e6c9984d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c3bf7ab0c4bb4" /><Relationship Type="http://schemas.openxmlformats.org/officeDocument/2006/relationships/slide" Target="/ppt/slides/slide1.xml" Id="Rd87ad865b07a4616" /><Relationship Type="http://schemas.openxmlformats.org/officeDocument/2006/relationships/slide" Target="/ppt/slides/slide2.xml" Id="Rb9158327c2ac43ea" /><Relationship Type="http://schemas.openxmlformats.org/officeDocument/2006/relationships/slide" Target="/ppt/slides/slide3.xml" Id="Ra1c419cac4714e9a" /><Relationship Type="http://schemas.openxmlformats.org/officeDocument/2006/relationships/slide" Target="/ppt/slides/slide4.xml" Id="Rb65abe7e6ba24fe3" /><Relationship Type="http://schemas.openxmlformats.org/officeDocument/2006/relationships/slide" Target="/ppt/slides/slide5.xml" Id="R568e8577d608468f" /><Relationship Type="http://schemas.openxmlformats.org/officeDocument/2006/relationships/slide" Target="/ppt/slides/slide6.xml" Id="Ra860a4e6c9984d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ad03e084e4e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ac826609f4daf" /><Relationship Type="http://schemas.openxmlformats.org/officeDocument/2006/relationships/theme" Target="/ppt/slideMasters/theme/theme1.xml" Id="Rdb06ea0be2e8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ac826609f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612886660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8f4e4543e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943c722f04d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ad9682548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7f698400a47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4cf2b18d5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890 610 552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