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6e701f8c0d46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058f61ac2d430c"/>
  </p:sldMasterIdLst>
  <p:sldIdLst>
    <p:sldId xmlns:r="http://schemas.openxmlformats.org/officeDocument/2006/relationships" id="256" r:id="R7383871091cf4aae"/>
    <p:sldId xmlns:r="http://schemas.openxmlformats.org/officeDocument/2006/relationships" id="257" r:id="Rfb3049575a1d48a7"/>
    <p:sldId xmlns:r="http://schemas.openxmlformats.org/officeDocument/2006/relationships" id="258" r:id="Rccffd67b175a4b5f"/>
    <p:sldId xmlns:r="http://schemas.openxmlformats.org/officeDocument/2006/relationships" id="259" r:id="R1b0d6ed364284302"/>
    <p:sldId xmlns:r="http://schemas.openxmlformats.org/officeDocument/2006/relationships" id="260" r:id="R9defeb460f0348b2"/>
    <p:sldId xmlns:r="http://schemas.openxmlformats.org/officeDocument/2006/relationships" id="261" r:id="Ra15588e195864394"/>
    <p:sldId xmlns:r="http://schemas.openxmlformats.org/officeDocument/2006/relationships" id="262" r:id="R908fc03f9d5443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58f61ac2d430c" /><Relationship Type="http://schemas.openxmlformats.org/officeDocument/2006/relationships/slide" Target="/ppt/slides/slide1.xml" Id="R7383871091cf4aae" /><Relationship Type="http://schemas.openxmlformats.org/officeDocument/2006/relationships/slide" Target="/ppt/slides/slide2.xml" Id="Rfb3049575a1d48a7" /><Relationship Type="http://schemas.openxmlformats.org/officeDocument/2006/relationships/slide" Target="/ppt/slides/slide3.xml" Id="Rccffd67b175a4b5f" /><Relationship Type="http://schemas.openxmlformats.org/officeDocument/2006/relationships/slide" Target="/ppt/slides/slide4.xml" Id="R1b0d6ed364284302" /><Relationship Type="http://schemas.openxmlformats.org/officeDocument/2006/relationships/slide" Target="/ppt/slides/slide5.xml" Id="R9defeb460f0348b2" /><Relationship Type="http://schemas.openxmlformats.org/officeDocument/2006/relationships/slide" Target="/ppt/slides/slide6.xml" Id="Ra15588e195864394" /><Relationship Type="http://schemas.openxmlformats.org/officeDocument/2006/relationships/slide" Target="/ppt/slides/slide7.xml" Id="R908fc03f9d5443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1d9c845a64f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e648935684141" /><Relationship Type="http://schemas.openxmlformats.org/officeDocument/2006/relationships/theme" Target="/ppt/slideMasters/theme/theme1.xml" Id="R2512594ee5eb40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fe6489356841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08d3836d74e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f32de32da4c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c2b7abac54d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590d1a18f4d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52675163941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0106a09764b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2ccdbf64b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94 818 870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9 146 071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7 617 553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15 521 557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30 466 444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forretningsforsel@formue.no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889 990 082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