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4c6094b3584f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72503cc24d4af6"/>
  </p:sldMasterIdLst>
  <p:sldIdLst>
    <p:sldId xmlns:r="http://schemas.openxmlformats.org/officeDocument/2006/relationships" id="256" r:id="R136a186ed3784385"/>
    <p:sldId xmlns:r="http://schemas.openxmlformats.org/officeDocument/2006/relationships" id="257" r:id="R78d6a82ec1e8435a"/>
    <p:sldId xmlns:r="http://schemas.openxmlformats.org/officeDocument/2006/relationships" id="258" r:id="R27c688ee76f6481e"/>
    <p:sldId xmlns:r="http://schemas.openxmlformats.org/officeDocument/2006/relationships" id="259" r:id="R190d38f42065453e"/>
    <p:sldId xmlns:r="http://schemas.openxmlformats.org/officeDocument/2006/relationships" id="260" r:id="Rb9fd64efb5f64f24"/>
    <p:sldId xmlns:r="http://schemas.openxmlformats.org/officeDocument/2006/relationships" id="261" r:id="R242f97aa41394c90"/>
    <p:sldId xmlns:r="http://schemas.openxmlformats.org/officeDocument/2006/relationships" id="262" r:id="Re13463775b0641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2503cc24d4af6" /><Relationship Type="http://schemas.openxmlformats.org/officeDocument/2006/relationships/slide" Target="/ppt/slides/slide1.xml" Id="R136a186ed3784385" /><Relationship Type="http://schemas.openxmlformats.org/officeDocument/2006/relationships/slide" Target="/ppt/slides/slide2.xml" Id="R78d6a82ec1e8435a" /><Relationship Type="http://schemas.openxmlformats.org/officeDocument/2006/relationships/slide" Target="/ppt/slides/slide3.xml" Id="R27c688ee76f6481e" /><Relationship Type="http://schemas.openxmlformats.org/officeDocument/2006/relationships/slide" Target="/ppt/slides/slide4.xml" Id="R190d38f42065453e" /><Relationship Type="http://schemas.openxmlformats.org/officeDocument/2006/relationships/slide" Target="/ppt/slides/slide5.xml" Id="Rb9fd64efb5f64f24" /><Relationship Type="http://schemas.openxmlformats.org/officeDocument/2006/relationships/slide" Target="/ppt/slides/slide6.xml" Id="R242f97aa41394c90" /><Relationship Type="http://schemas.openxmlformats.org/officeDocument/2006/relationships/slide" Target="/ppt/slides/slide7.xml" Id="Re13463775b0641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4b8ab78def47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1db011ef4440a" /><Relationship Type="http://schemas.openxmlformats.org/officeDocument/2006/relationships/theme" Target="/ppt/slideMasters/theme/theme1.xml" Id="R9b353819a7e64d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d1db011ef444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f827de24b4c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94f70e14841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b13e8b4834a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98b855cb64a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c2d45cceb43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b3f412e384d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a363cc33044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GAREN CAMPING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GAREN CAMPING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GAREN CAMPING AS ble etablert [år] og holder til i Vøringsfoss.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GAREN CAMPING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GAREN CAMPING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GAREN CAMPING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6 072 722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306 867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16 809 455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17 499 689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GAREN CAMPING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RANNVEIG MORK GAREN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GAREN CAMPING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5785 Vøringsfoss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889 710 462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GAREN CAMPING AS</a:t>
            </a:r>
          </a:p>
        </p:txBody>
      </p:sp>
    </p:spTree>
  </p:cSld>
  <p:clrMapOvr>
    <a:masterClrMapping xmlns:a="http://schemas.openxmlformats.org/drawingml/2006/main"/>
  </p:clrMapOvr>
</p:sld>
</file>