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619cc3129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fb56622564231"/>
  </p:sldMasterIdLst>
  <p:sldIdLst>
    <p:sldId xmlns:r="http://schemas.openxmlformats.org/officeDocument/2006/relationships" id="256" r:id="R8b3dc363db2445c2"/>
    <p:sldId xmlns:r="http://schemas.openxmlformats.org/officeDocument/2006/relationships" id="257" r:id="Rb76807e006bf4e0e"/>
    <p:sldId xmlns:r="http://schemas.openxmlformats.org/officeDocument/2006/relationships" id="258" r:id="Rce78b6180b0f4d04"/>
    <p:sldId xmlns:r="http://schemas.openxmlformats.org/officeDocument/2006/relationships" id="259" r:id="Rfe40971c61214174"/>
    <p:sldId xmlns:r="http://schemas.openxmlformats.org/officeDocument/2006/relationships" id="260" r:id="Ref9750b7d17c4fa0"/>
    <p:sldId xmlns:r="http://schemas.openxmlformats.org/officeDocument/2006/relationships" id="261" r:id="R73fd072ee9e34063"/>
    <p:sldId xmlns:r="http://schemas.openxmlformats.org/officeDocument/2006/relationships" id="262" r:id="R6d978cd358f144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fb56622564231" /><Relationship Type="http://schemas.openxmlformats.org/officeDocument/2006/relationships/slide" Target="/ppt/slides/slide1.xml" Id="R8b3dc363db2445c2" /><Relationship Type="http://schemas.openxmlformats.org/officeDocument/2006/relationships/slide" Target="/ppt/slides/slide2.xml" Id="Rb76807e006bf4e0e" /><Relationship Type="http://schemas.openxmlformats.org/officeDocument/2006/relationships/slide" Target="/ppt/slides/slide3.xml" Id="Rce78b6180b0f4d04" /><Relationship Type="http://schemas.openxmlformats.org/officeDocument/2006/relationships/slide" Target="/ppt/slides/slide4.xml" Id="Rfe40971c61214174" /><Relationship Type="http://schemas.openxmlformats.org/officeDocument/2006/relationships/slide" Target="/ppt/slides/slide5.xml" Id="Ref9750b7d17c4fa0" /><Relationship Type="http://schemas.openxmlformats.org/officeDocument/2006/relationships/slide" Target="/ppt/slides/slide6.xml" Id="R73fd072ee9e34063" /><Relationship Type="http://schemas.openxmlformats.org/officeDocument/2006/relationships/slide" Target="/ppt/slides/slide7.xml" Id="R6d978cd358f144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36d93e7e849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e2c1eb7964c33" /><Relationship Type="http://schemas.openxmlformats.org/officeDocument/2006/relationships/theme" Target="/ppt/slideMasters/theme/theme1.xml" Id="R3ce730684bf140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8e2c1eb7964c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0a6d79515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5f4c1d84345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0de0a7cdc49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4846ae43a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1431a425e43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6216285bd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62ffe430542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NEXTOR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3 388 757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14 163 919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16 258 045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UTGÅRD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55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tor.utgard@online.no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889 582 162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NEXTOR AS</a:t>
            </a:r>
          </a:p>
        </p:txBody>
      </p:sp>
    </p:spTree>
  </p:cSld>
  <p:clrMapOvr>
    <a:masterClrMapping xmlns:a="http://schemas.openxmlformats.org/drawingml/2006/main"/>
  </p:clrMapOvr>
</p:sld>
</file>