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034cb7bbe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b7d7f84ee4777"/>
  </p:sldMasterIdLst>
  <p:sldIdLst>
    <p:sldId xmlns:r="http://schemas.openxmlformats.org/officeDocument/2006/relationships" id="256" r:id="R9c61e27ffb3b4a2f"/>
    <p:sldId xmlns:r="http://schemas.openxmlformats.org/officeDocument/2006/relationships" id="257" r:id="R870b618eef88443d"/>
    <p:sldId xmlns:r="http://schemas.openxmlformats.org/officeDocument/2006/relationships" id="258" r:id="Rdc5f4b0cd630451e"/>
    <p:sldId xmlns:r="http://schemas.openxmlformats.org/officeDocument/2006/relationships" id="259" r:id="R59f6afd435eb4a92"/>
    <p:sldId xmlns:r="http://schemas.openxmlformats.org/officeDocument/2006/relationships" id="260" r:id="Rd23e526c68884c1c"/>
    <p:sldId xmlns:r="http://schemas.openxmlformats.org/officeDocument/2006/relationships" id="261" r:id="Ra9ec6a347566407c"/>
    <p:sldId xmlns:r="http://schemas.openxmlformats.org/officeDocument/2006/relationships" id="262" r:id="Rff47ed2cc22e4e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b7d7f84ee4777" /><Relationship Type="http://schemas.openxmlformats.org/officeDocument/2006/relationships/slide" Target="/ppt/slides/slide1.xml" Id="R9c61e27ffb3b4a2f" /><Relationship Type="http://schemas.openxmlformats.org/officeDocument/2006/relationships/slide" Target="/ppt/slides/slide2.xml" Id="R870b618eef88443d" /><Relationship Type="http://schemas.openxmlformats.org/officeDocument/2006/relationships/slide" Target="/ppt/slides/slide3.xml" Id="Rdc5f4b0cd630451e" /><Relationship Type="http://schemas.openxmlformats.org/officeDocument/2006/relationships/slide" Target="/ppt/slides/slide4.xml" Id="R59f6afd435eb4a92" /><Relationship Type="http://schemas.openxmlformats.org/officeDocument/2006/relationships/slide" Target="/ppt/slides/slide5.xml" Id="Rd23e526c68884c1c" /><Relationship Type="http://schemas.openxmlformats.org/officeDocument/2006/relationships/slide" Target="/ppt/slides/slide6.xml" Id="Ra9ec6a347566407c" /><Relationship Type="http://schemas.openxmlformats.org/officeDocument/2006/relationships/slide" Target="/ppt/slides/slide7.xml" Id="Rff47ed2cc22e4e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73b6e4379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d95be9e4e4206" /><Relationship Type="http://schemas.openxmlformats.org/officeDocument/2006/relationships/theme" Target="/ppt/slideMasters/theme/theme1.xml" Id="Rb7480e6c2cc2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d95be9e4e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b5b0ced3e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0e89c68e1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b9325e1d9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e9d491a32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29c7314844a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f7ebeb597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adfaf933443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