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3eef3c728d4e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93d49c58214c21"/>
  </p:sldMasterIdLst>
  <p:sldIdLst>
    <p:sldId xmlns:r="http://schemas.openxmlformats.org/officeDocument/2006/relationships" id="256" r:id="R467541836ae44ac3"/>
    <p:sldId xmlns:r="http://schemas.openxmlformats.org/officeDocument/2006/relationships" id="257" r:id="R2827b7d89a564323"/>
    <p:sldId xmlns:r="http://schemas.openxmlformats.org/officeDocument/2006/relationships" id="258" r:id="Rdbaaa5c84e634c57"/>
    <p:sldId xmlns:r="http://schemas.openxmlformats.org/officeDocument/2006/relationships" id="259" r:id="R344a4a6d85534643"/>
    <p:sldId xmlns:r="http://schemas.openxmlformats.org/officeDocument/2006/relationships" id="260" r:id="R386996ec559844f3"/>
    <p:sldId xmlns:r="http://schemas.openxmlformats.org/officeDocument/2006/relationships" id="261" r:id="Rd50f933ef8fc4920"/>
    <p:sldId xmlns:r="http://schemas.openxmlformats.org/officeDocument/2006/relationships" id="262" r:id="Re1078ac442824f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93d49c58214c21" /><Relationship Type="http://schemas.openxmlformats.org/officeDocument/2006/relationships/slide" Target="/ppt/slides/slide1.xml" Id="R467541836ae44ac3" /><Relationship Type="http://schemas.openxmlformats.org/officeDocument/2006/relationships/slide" Target="/ppt/slides/slide2.xml" Id="R2827b7d89a564323" /><Relationship Type="http://schemas.openxmlformats.org/officeDocument/2006/relationships/slide" Target="/ppt/slides/slide3.xml" Id="Rdbaaa5c84e634c57" /><Relationship Type="http://schemas.openxmlformats.org/officeDocument/2006/relationships/slide" Target="/ppt/slides/slide4.xml" Id="R344a4a6d85534643" /><Relationship Type="http://schemas.openxmlformats.org/officeDocument/2006/relationships/slide" Target="/ppt/slides/slide5.xml" Id="R386996ec559844f3" /><Relationship Type="http://schemas.openxmlformats.org/officeDocument/2006/relationships/slide" Target="/ppt/slides/slide6.xml" Id="Rd50f933ef8fc4920" /><Relationship Type="http://schemas.openxmlformats.org/officeDocument/2006/relationships/slide" Target="/ppt/slides/slide7.xml" Id="Re1078ac442824f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10c802fafe49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d51f57842407d" /><Relationship Type="http://schemas.openxmlformats.org/officeDocument/2006/relationships/theme" Target="/ppt/slideMasters/theme/theme1.xml" Id="R20b2ecfcc8f546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7d51f5784240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58e1aaf9447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02acaae0247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207f402584d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86360c4e145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7dfcec1e742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c54872f574f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df93c610049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BAKKEJORD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BAKKEJORD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98 373 229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481 156 065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511 801 299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Heimdalsveien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889 304 472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