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8ffda594842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de849d76247fe"/>
  </p:sldMasterIdLst>
  <p:sldIdLst>
    <p:sldId xmlns:r="http://schemas.openxmlformats.org/officeDocument/2006/relationships" id="256" r:id="R7d1723510fa749d7"/>
    <p:sldId xmlns:r="http://schemas.openxmlformats.org/officeDocument/2006/relationships" id="257" r:id="Raeeb82fea03f4661"/>
    <p:sldId xmlns:r="http://schemas.openxmlformats.org/officeDocument/2006/relationships" id="258" r:id="R3f190131bf184648"/>
    <p:sldId xmlns:r="http://schemas.openxmlformats.org/officeDocument/2006/relationships" id="259" r:id="R8102293e6db44581"/>
    <p:sldId xmlns:r="http://schemas.openxmlformats.org/officeDocument/2006/relationships" id="260" r:id="Rfc2b9fb456f84669"/>
    <p:sldId xmlns:r="http://schemas.openxmlformats.org/officeDocument/2006/relationships" id="261" r:id="Rc245165726ae41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de849d76247fe" /><Relationship Type="http://schemas.openxmlformats.org/officeDocument/2006/relationships/slide" Target="/ppt/slides/slide1.xml" Id="R7d1723510fa749d7" /><Relationship Type="http://schemas.openxmlformats.org/officeDocument/2006/relationships/slide" Target="/ppt/slides/slide2.xml" Id="Raeeb82fea03f4661" /><Relationship Type="http://schemas.openxmlformats.org/officeDocument/2006/relationships/slide" Target="/ppt/slides/slide3.xml" Id="R3f190131bf184648" /><Relationship Type="http://schemas.openxmlformats.org/officeDocument/2006/relationships/slide" Target="/ppt/slides/slide4.xml" Id="R8102293e6db44581" /><Relationship Type="http://schemas.openxmlformats.org/officeDocument/2006/relationships/slide" Target="/ppt/slides/slide5.xml" Id="Rfc2b9fb456f84669" /><Relationship Type="http://schemas.openxmlformats.org/officeDocument/2006/relationships/slide" Target="/ppt/slides/slide6.xml" Id="Rc245165726ae41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75ec9921a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d9c6e491b4014" /><Relationship Type="http://schemas.openxmlformats.org/officeDocument/2006/relationships/theme" Target="/ppt/slideMasters/theme/theme1.xml" Id="R7a7096b3094147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d9c6e491b40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d4f415080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a52eacc3e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bed39a862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ea82ca987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1bc6e2d6b48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5162afe88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889 304 472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