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5d5eb334e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dfb351dd949f2"/>
  </p:sldMasterIdLst>
  <p:sldIdLst>
    <p:sldId xmlns:r="http://schemas.openxmlformats.org/officeDocument/2006/relationships" id="256" r:id="Rd8a2322c224d46df"/>
    <p:sldId xmlns:r="http://schemas.openxmlformats.org/officeDocument/2006/relationships" id="257" r:id="Rde32acd203ad4c71"/>
    <p:sldId xmlns:r="http://schemas.openxmlformats.org/officeDocument/2006/relationships" id="258" r:id="R01a2de0325b44809"/>
    <p:sldId xmlns:r="http://schemas.openxmlformats.org/officeDocument/2006/relationships" id="259" r:id="Re552d12625bb44e9"/>
    <p:sldId xmlns:r="http://schemas.openxmlformats.org/officeDocument/2006/relationships" id="260" r:id="R80b4423d796e4176"/>
    <p:sldId xmlns:r="http://schemas.openxmlformats.org/officeDocument/2006/relationships" id="261" r:id="R62a7a3a6ae734b2e"/>
    <p:sldId xmlns:r="http://schemas.openxmlformats.org/officeDocument/2006/relationships" id="262" r:id="R543a8b705216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dfb351dd949f2" /><Relationship Type="http://schemas.openxmlformats.org/officeDocument/2006/relationships/slide" Target="/ppt/slides/slide1.xml" Id="Rd8a2322c224d46df" /><Relationship Type="http://schemas.openxmlformats.org/officeDocument/2006/relationships/slide" Target="/ppt/slides/slide2.xml" Id="Rde32acd203ad4c71" /><Relationship Type="http://schemas.openxmlformats.org/officeDocument/2006/relationships/slide" Target="/ppt/slides/slide3.xml" Id="R01a2de0325b44809" /><Relationship Type="http://schemas.openxmlformats.org/officeDocument/2006/relationships/slide" Target="/ppt/slides/slide4.xml" Id="Re552d12625bb44e9" /><Relationship Type="http://schemas.openxmlformats.org/officeDocument/2006/relationships/slide" Target="/ppt/slides/slide5.xml" Id="R80b4423d796e4176" /><Relationship Type="http://schemas.openxmlformats.org/officeDocument/2006/relationships/slide" Target="/ppt/slides/slide6.xml" Id="R62a7a3a6ae734b2e" /><Relationship Type="http://schemas.openxmlformats.org/officeDocument/2006/relationships/slide" Target="/ppt/slides/slide7.xml" Id="R543a8b705216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58bf98333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2ec247604581" /><Relationship Type="http://schemas.openxmlformats.org/officeDocument/2006/relationships/theme" Target="/ppt/slideMasters/theme/theme1.xml" Id="R755840fc7056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32ec24760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7af85b05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1d23d98c2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e7a098a0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39acba13d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558ce53c3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e108d566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43498090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