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890b85d79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b3fa58a524236"/>
  </p:sldMasterIdLst>
  <p:sldIdLst>
    <p:sldId xmlns:r="http://schemas.openxmlformats.org/officeDocument/2006/relationships" id="256" r:id="R8234f691c73741b7"/>
    <p:sldId xmlns:r="http://schemas.openxmlformats.org/officeDocument/2006/relationships" id="257" r:id="R5c14e43fcc784893"/>
    <p:sldId xmlns:r="http://schemas.openxmlformats.org/officeDocument/2006/relationships" id="258" r:id="R4c2d36c4ced848a8"/>
    <p:sldId xmlns:r="http://schemas.openxmlformats.org/officeDocument/2006/relationships" id="259" r:id="R9e33b14314444465"/>
    <p:sldId xmlns:r="http://schemas.openxmlformats.org/officeDocument/2006/relationships" id="260" r:id="Rcce17a79379944d7"/>
    <p:sldId xmlns:r="http://schemas.openxmlformats.org/officeDocument/2006/relationships" id="261" r:id="Rd61e59cee040484d"/>
    <p:sldId xmlns:r="http://schemas.openxmlformats.org/officeDocument/2006/relationships" id="262" r:id="R6160e231184f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b3fa58a524236" /><Relationship Type="http://schemas.openxmlformats.org/officeDocument/2006/relationships/slide" Target="/ppt/slides/slide1.xml" Id="R8234f691c73741b7" /><Relationship Type="http://schemas.openxmlformats.org/officeDocument/2006/relationships/slide" Target="/ppt/slides/slide2.xml" Id="R5c14e43fcc784893" /><Relationship Type="http://schemas.openxmlformats.org/officeDocument/2006/relationships/slide" Target="/ppt/slides/slide3.xml" Id="R4c2d36c4ced848a8" /><Relationship Type="http://schemas.openxmlformats.org/officeDocument/2006/relationships/slide" Target="/ppt/slides/slide4.xml" Id="R9e33b14314444465" /><Relationship Type="http://schemas.openxmlformats.org/officeDocument/2006/relationships/slide" Target="/ppt/slides/slide5.xml" Id="Rcce17a79379944d7" /><Relationship Type="http://schemas.openxmlformats.org/officeDocument/2006/relationships/slide" Target="/ppt/slides/slide6.xml" Id="Rd61e59cee040484d" /><Relationship Type="http://schemas.openxmlformats.org/officeDocument/2006/relationships/slide" Target="/ppt/slides/slide7.xml" Id="R6160e231184f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bfe43077d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4603e8e94787" /><Relationship Type="http://schemas.openxmlformats.org/officeDocument/2006/relationships/theme" Target="/ppt/slideMasters/theme/theme1.xml" Id="Rba1d58863908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b4603e8e9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5d28a2a7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3521b1d3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f5798318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9125d555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41861506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46d706f20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b48d4cf6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