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740273a86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57570497c451e"/>
  </p:sldMasterIdLst>
  <p:sldIdLst>
    <p:sldId xmlns:r="http://schemas.openxmlformats.org/officeDocument/2006/relationships" id="256" r:id="Ra8a1969f067941f9"/>
    <p:sldId xmlns:r="http://schemas.openxmlformats.org/officeDocument/2006/relationships" id="257" r:id="Rb0ba54cac1a24abe"/>
    <p:sldId xmlns:r="http://schemas.openxmlformats.org/officeDocument/2006/relationships" id="258" r:id="R186a6589e80b44c9"/>
    <p:sldId xmlns:r="http://schemas.openxmlformats.org/officeDocument/2006/relationships" id="259" r:id="R9b8aa8b155d44b5c"/>
    <p:sldId xmlns:r="http://schemas.openxmlformats.org/officeDocument/2006/relationships" id="260" r:id="R28ef448ae9994b3a"/>
    <p:sldId xmlns:r="http://schemas.openxmlformats.org/officeDocument/2006/relationships" id="261" r:id="R228d958af87f4da9"/>
    <p:sldId xmlns:r="http://schemas.openxmlformats.org/officeDocument/2006/relationships" id="262" r:id="R82afef9f4907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57570497c451e" /><Relationship Type="http://schemas.openxmlformats.org/officeDocument/2006/relationships/slide" Target="/ppt/slides/slide1.xml" Id="Ra8a1969f067941f9" /><Relationship Type="http://schemas.openxmlformats.org/officeDocument/2006/relationships/slide" Target="/ppt/slides/slide2.xml" Id="Rb0ba54cac1a24abe" /><Relationship Type="http://schemas.openxmlformats.org/officeDocument/2006/relationships/slide" Target="/ppt/slides/slide3.xml" Id="R186a6589e80b44c9" /><Relationship Type="http://schemas.openxmlformats.org/officeDocument/2006/relationships/slide" Target="/ppt/slides/slide4.xml" Id="R9b8aa8b155d44b5c" /><Relationship Type="http://schemas.openxmlformats.org/officeDocument/2006/relationships/slide" Target="/ppt/slides/slide5.xml" Id="R28ef448ae9994b3a" /><Relationship Type="http://schemas.openxmlformats.org/officeDocument/2006/relationships/slide" Target="/ppt/slides/slide6.xml" Id="R228d958af87f4da9" /><Relationship Type="http://schemas.openxmlformats.org/officeDocument/2006/relationships/slide" Target="/ppt/slides/slide7.xml" Id="R82afef9f4907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8d49af3cf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9e1e1fe14585" /><Relationship Type="http://schemas.openxmlformats.org/officeDocument/2006/relationships/theme" Target="/ppt/slideMasters/theme/theme1.xml" Id="Rd000c7ac6489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29e1e1fe1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7c444bd89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2a0b099b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a83f0425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e1c6ac93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daecb177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747921fc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aa0b3d20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