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ec5c3f552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1922cbc0c4e99"/>
  </p:sldMasterIdLst>
  <p:sldIdLst>
    <p:sldId xmlns:r="http://schemas.openxmlformats.org/officeDocument/2006/relationships" id="256" r:id="R51f7e30a7209422d"/>
    <p:sldId xmlns:r="http://schemas.openxmlformats.org/officeDocument/2006/relationships" id="257" r:id="Rc4f2f135804544a8"/>
    <p:sldId xmlns:r="http://schemas.openxmlformats.org/officeDocument/2006/relationships" id="258" r:id="Rae80d2f3d5834221"/>
    <p:sldId xmlns:r="http://schemas.openxmlformats.org/officeDocument/2006/relationships" id="259" r:id="R15c1ef2c158449a1"/>
    <p:sldId xmlns:r="http://schemas.openxmlformats.org/officeDocument/2006/relationships" id="260" r:id="Raea50bb1efd64785"/>
    <p:sldId xmlns:r="http://schemas.openxmlformats.org/officeDocument/2006/relationships" id="261" r:id="R5a6dc7099c2447f0"/>
    <p:sldId xmlns:r="http://schemas.openxmlformats.org/officeDocument/2006/relationships" id="262" r:id="Rffc78d8bd028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1922cbc0c4e99" /><Relationship Type="http://schemas.openxmlformats.org/officeDocument/2006/relationships/slide" Target="/ppt/slides/slide1.xml" Id="R51f7e30a7209422d" /><Relationship Type="http://schemas.openxmlformats.org/officeDocument/2006/relationships/slide" Target="/ppt/slides/slide2.xml" Id="Rc4f2f135804544a8" /><Relationship Type="http://schemas.openxmlformats.org/officeDocument/2006/relationships/slide" Target="/ppt/slides/slide3.xml" Id="Rae80d2f3d5834221" /><Relationship Type="http://schemas.openxmlformats.org/officeDocument/2006/relationships/slide" Target="/ppt/slides/slide4.xml" Id="R15c1ef2c158449a1" /><Relationship Type="http://schemas.openxmlformats.org/officeDocument/2006/relationships/slide" Target="/ppt/slides/slide5.xml" Id="Raea50bb1efd64785" /><Relationship Type="http://schemas.openxmlformats.org/officeDocument/2006/relationships/slide" Target="/ppt/slides/slide6.xml" Id="R5a6dc7099c2447f0" /><Relationship Type="http://schemas.openxmlformats.org/officeDocument/2006/relationships/slide" Target="/ppt/slides/slide7.xml" Id="Rffc78d8bd028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d35705e2b40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3e8529503464d" /><Relationship Type="http://schemas.openxmlformats.org/officeDocument/2006/relationships/theme" Target="/ppt/slideMasters/theme/theme1.xml" Id="R433224852675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3e8529503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a560d4c5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577fbbba0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852068a21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6d1b3b723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0ad2a97f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2b7abf7d1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123cafd5546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ERGO FINANS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58 671 598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Roland, Sjølystveien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889 222 182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ERGO FINANS AS</a:t>
            </a:r>
          </a:p>
        </p:txBody>
      </p:sp>
    </p:spTree>
  </p:cSld>
  <p:clrMapOvr>
    <a:masterClrMapping xmlns:a="http://schemas.openxmlformats.org/drawingml/2006/main"/>
  </p:clrMapOvr>
</p:sld>
</file>