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aed467bcc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c435276ab4e08"/>
  </p:sldMasterIdLst>
  <p:sldIdLst>
    <p:sldId xmlns:r="http://schemas.openxmlformats.org/officeDocument/2006/relationships" id="256" r:id="R76c6f488d35b4381"/>
    <p:sldId xmlns:r="http://schemas.openxmlformats.org/officeDocument/2006/relationships" id="257" r:id="Rf378511a2b10479e"/>
    <p:sldId xmlns:r="http://schemas.openxmlformats.org/officeDocument/2006/relationships" id="258" r:id="R8dcdb1cd77fb4caf"/>
    <p:sldId xmlns:r="http://schemas.openxmlformats.org/officeDocument/2006/relationships" id="259" r:id="R80cae4bf002e48bd"/>
    <p:sldId xmlns:r="http://schemas.openxmlformats.org/officeDocument/2006/relationships" id="260" r:id="R204570bbb1d54e30"/>
    <p:sldId xmlns:r="http://schemas.openxmlformats.org/officeDocument/2006/relationships" id="261" r:id="Rf23856dddcc94ba5"/>
    <p:sldId xmlns:r="http://schemas.openxmlformats.org/officeDocument/2006/relationships" id="262" r:id="R7ad4922f9058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c435276ab4e08" /><Relationship Type="http://schemas.openxmlformats.org/officeDocument/2006/relationships/slide" Target="/ppt/slides/slide1.xml" Id="R76c6f488d35b4381" /><Relationship Type="http://schemas.openxmlformats.org/officeDocument/2006/relationships/slide" Target="/ppt/slides/slide2.xml" Id="Rf378511a2b10479e" /><Relationship Type="http://schemas.openxmlformats.org/officeDocument/2006/relationships/slide" Target="/ppt/slides/slide3.xml" Id="R8dcdb1cd77fb4caf" /><Relationship Type="http://schemas.openxmlformats.org/officeDocument/2006/relationships/slide" Target="/ppt/slides/slide4.xml" Id="R80cae4bf002e48bd" /><Relationship Type="http://schemas.openxmlformats.org/officeDocument/2006/relationships/slide" Target="/ppt/slides/slide5.xml" Id="R204570bbb1d54e30" /><Relationship Type="http://schemas.openxmlformats.org/officeDocument/2006/relationships/slide" Target="/ppt/slides/slide6.xml" Id="Rf23856dddcc94ba5" /><Relationship Type="http://schemas.openxmlformats.org/officeDocument/2006/relationships/slide" Target="/ppt/slides/slide7.xml" Id="R7ad4922f9058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1e25311b5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0e4e57f724e10" /><Relationship Type="http://schemas.openxmlformats.org/officeDocument/2006/relationships/theme" Target="/ppt/slideMasters/theme/theme1.xml" Id="Ra65989f3d48b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0e4e57f72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a5cfa8ff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0a2c8e344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5b494d50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74b814fa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13e97e03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063367b3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d458ee8c5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