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2af019f7c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ed21a4de9476a"/>
  </p:sldMasterIdLst>
  <p:sldIdLst>
    <p:sldId xmlns:r="http://schemas.openxmlformats.org/officeDocument/2006/relationships" id="256" r:id="R9f2c103a627342d1"/>
    <p:sldId xmlns:r="http://schemas.openxmlformats.org/officeDocument/2006/relationships" id="257" r:id="R10ad65a1fcb145ef"/>
    <p:sldId xmlns:r="http://schemas.openxmlformats.org/officeDocument/2006/relationships" id="258" r:id="Re38ec451907740dc"/>
    <p:sldId xmlns:r="http://schemas.openxmlformats.org/officeDocument/2006/relationships" id="259" r:id="R374e767f65e34fc9"/>
    <p:sldId xmlns:r="http://schemas.openxmlformats.org/officeDocument/2006/relationships" id="260" r:id="R2425f2c1dbbb4557"/>
    <p:sldId xmlns:r="http://schemas.openxmlformats.org/officeDocument/2006/relationships" id="261" r:id="R7898fd18cd064503"/>
    <p:sldId xmlns:r="http://schemas.openxmlformats.org/officeDocument/2006/relationships" id="262" r:id="R240e0f40a8e2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ed21a4de9476a" /><Relationship Type="http://schemas.openxmlformats.org/officeDocument/2006/relationships/slide" Target="/ppt/slides/slide1.xml" Id="R9f2c103a627342d1" /><Relationship Type="http://schemas.openxmlformats.org/officeDocument/2006/relationships/slide" Target="/ppt/slides/slide2.xml" Id="R10ad65a1fcb145ef" /><Relationship Type="http://schemas.openxmlformats.org/officeDocument/2006/relationships/slide" Target="/ppt/slides/slide3.xml" Id="Re38ec451907740dc" /><Relationship Type="http://schemas.openxmlformats.org/officeDocument/2006/relationships/slide" Target="/ppt/slides/slide4.xml" Id="R374e767f65e34fc9" /><Relationship Type="http://schemas.openxmlformats.org/officeDocument/2006/relationships/slide" Target="/ppt/slides/slide5.xml" Id="R2425f2c1dbbb4557" /><Relationship Type="http://schemas.openxmlformats.org/officeDocument/2006/relationships/slide" Target="/ppt/slides/slide6.xml" Id="R7898fd18cd064503" /><Relationship Type="http://schemas.openxmlformats.org/officeDocument/2006/relationships/slide" Target="/ppt/slides/slide7.xml" Id="R240e0f40a8e2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771b58612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d6a449c046c2" /><Relationship Type="http://schemas.openxmlformats.org/officeDocument/2006/relationships/theme" Target="/ppt/slideMasters/theme/theme1.xml" Id="R8dbed9fac9f2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2d6a449c0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fe4c7bf1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a48c50000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74120d47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f6c73188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a7a671e7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84fe180ba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a1dac4ff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21 804 750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