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9ebf8ca9143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7d513e4c1f4bb4"/>
  </p:sldMasterIdLst>
  <p:sldIdLst>
    <p:sldId xmlns:r="http://schemas.openxmlformats.org/officeDocument/2006/relationships" id="256" r:id="Rffb1ee309e424861"/>
    <p:sldId xmlns:r="http://schemas.openxmlformats.org/officeDocument/2006/relationships" id="257" r:id="R6ce7b2ea45e74a99"/>
    <p:sldId xmlns:r="http://schemas.openxmlformats.org/officeDocument/2006/relationships" id="258" r:id="Rfc797b2ddb584027"/>
    <p:sldId xmlns:r="http://schemas.openxmlformats.org/officeDocument/2006/relationships" id="259" r:id="Rcb1c99ae396743f9"/>
    <p:sldId xmlns:r="http://schemas.openxmlformats.org/officeDocument/2006/relationships" id="260" r:id="Rd3bf7e93cec64f8f"/>
    <p:sldId xmlns:r="http://schemas.openxmlformats.org/officeDocument/2006/relationships" id="261" r:id="R5e4533e9975d46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d513e4c1f4bb4" /><Relationship Type="http://schemas.openxmlformats.org/officeDocument/2006/relationships/slide" Target="/ppt/slides/slide1.xml" Id="Rffb1ee309e424861" /><Relationship Type="http://schemas.openxmlformats.org/officeDocument/2006/relationships/slide" Target="/ppt/slides/slide2.xml" Id="R6ce7b2ea45e74a99" /><Relationship Type="http://schemas.openxmlformats.org/officeDocument/2006/relationships/slide" Target="/ppt/slides/slide3.xml" Id="Rfc797b2ddb584027" /><Relationship Type="http://schemas.openxmlformats.org/officeDocument/2006/relationships/slide" Target="/ppt/slides/slide4.xml" Id="Rcb1c99ae396743f9" /><Relationship Type="http://schemas.openxmlformats.org/officeDocument/2006/relationships/slide" Target="/ppt/slides/slide5.xml" Id="Rd3bf7e93cec64f8f" /><Relationship Type="http://schemas.openxmlformats.org/officeDocument/2006/relationships/slide" Target="/ppt/slides/slide6.xml" Id="R5e4533e9975d46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297a730bd40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f908c4b5945ff" /><Relationship Type="http://schemas.openxmlformats.org/officeDocument/2006/relationships/theme" Target="/ppt/slideMasters/theme/theme1.xml" Id="R989dbf4ba5bc4a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f908c4b5945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17a565b4d4c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85cc4adef40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00559aed3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0b3246f0b4e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da0719d2b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d94145d22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889 174 692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