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3ed42bf21f4c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4b64fda8834e06"/>
  </p:sldMasterIdLst>
  <p:sldIdLst>
    <p:sldId xmlns:r="http://schemas.openxmlformats.org/officeDocument/2006/relationships" id="256" r:id="R1178b10031c14cbe"/>
    <p:sldId xmlns:r="http://schemas.openxmlformats.org/officeDocument/2006/relationships" id="257" r:id="R097c684715094a09"/>
    <p:sldId xmlns:r="http://schemas.openxmlformats.org/officeDocument/2006/relationships" id="258" r:id="R1e04687502c04be8"/>
    <p:sldId xmlns:r="http://schemas.openxmlformats.org/officeDocument/2006/relationships" id="259" r:id="Raae020d971ec479f"/>
    <p:sldId xmlns:r="http://schemas.openxmlformats.org/officeDocument/2006/relationships" id="260" r:id="R7c0d38b57bcb43ce"/>
    <p:sldId xmlns:r="http://schemas.openxmlformats.org/officeDocument/2006/relationships" id="261" r:id="R4a777f07f8ad496f"/>
    <p:sldId xmlns:r="http://schemas.openxmlformats.org/officeDocument/2006/relationships" id="262" r:id="R9aac95c2946f4f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b64fda8834e06" /><Relationship Type="http://schemas.openxmlformats.org/officeDocument/2006/relationships/slide" Target="/ppt/slides/slide1.xml" Id="R1178b10031c14cbe" /><Relationship Type="http://schemas.openxmlformats.org/officeDocument/2006/relationships/slide" Target="/ppt/slides/slide2.xml" Id="R097c684715094a09" /><Relationship Type="http://schemas.openxmlformats.org/officeDocument/2006/relationships/slide" Target="/ppt/slides/slide3.xml" Id="R1e04687502c04be8" /><Relationship Type="http://schemas.openxmlformats.org/officeDocument/2006/relationships/slide" Target="/ppt/slides/slide4.xml" Id="Raae020d971ec479f" /><Relationship Type="http://schemas.openxmlformats.org/officeDocument/2006/relationships/slide" Target="/ppt/slides/slide5.xml" Id="R7c0d38b57bcb43ce" /><Relationship Type="http://schemas.openxmlformats.org/officeDocument/2006/relationships/slide" Target="/ppt/slides/slide6.xml" Id="R4a777f07f8ad496f" /><Relationship Type="http://schemas.openxmlformats.org/officeDocument/2006/relationships/slide" Target="/ppt/slides/slide7.xml" Id="R9aac95c2946f4f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10f8dffac40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fdf1fa05c48dc" /><Relationship Type="http://schemas.openxmlformats.org/officeDocument/2006/relationships/theme" Target="/ppt/slideMasters/theme/theme1.xml" Id="Rb6e79111312c49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efdf1fa05c48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d746dd76d4b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19a9f946645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6819dadf84a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19c1473cf49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64695877241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195115c1e44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fba1fcfc245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ROLIA INVEST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12 611 459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Larsen, Goddokk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3610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889 171 812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