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d309824b08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8c5a6a05734a75"/>
  </p:sldMasterIdLst>
  <p:sldIdLst>
    <p:sldId xmlns:r="http://schemas.openxmlformats.org/officeDocument/2006/relationships" id="256" r:id="R08f47b1cbec7420a"/>
    <p:sldId xmlns:r="http://schemas.openxmlformats.org/officeDocument/2006/relationships" id="257" r:id="Rcb44e7cc2b604412"/>
    <p:sldId xmlns:r="http://schemas.openxmlformats.org/officeDocument/2006/relationships" id="258" r:id="R134db33938144ec3"/>
    <p:sldId xmlns:r="http://schemas.openxmlformats.org/officeDocument/2006/relationships" id="259" r:id="R49943b63518b4227"/>
    <p:sldId xmlns:r="http://schemas.openxmlformats.org/officeDocument/2006/relationships" id="260" r:id="Rd3d65ac8114f4e89"/>
    <p:sldId xmlns:r="http://schemas.openxmlformats.org/officeDocument/2006/relationships" id="261" r:id="R239ae2a1b36b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c5a6a05734a75" /><Relationship Type="http://schemas.openxmlformats.org/officeDocument/2006/relationships/slide" Target="/ppt/slides/slide1.xml" Id="R08f47b1cbec7420a" /><Relationship Type="http://schemas.openxmlformats.org/officeDocument/2006/relationships/slide" Target="/ppt/slides/slide2.xml" Id="Rcb44e7cc2b604412" /><Relationship Type="http://schemas.openxmlformats.org/officeDocument/2006/relationships/slide" Target="/ppt/slides/slide3.xml" Id="R134db33938144ec3" /><Relationship Type="http://schemas.openxmlformats.org/officeDocument/2006/relationships/slide" Target="/ppt/slides/slide4.xml" Id="R49943b63518b4227" /><Relationship Type="http://schemas.openxmlformats.org/officeDocument/2006/relationships/slide" Target="/ppt/slides/slide5.xml" Id="Rd3d65ac8114f4e89" /><Relationship Type="http://schemas.openxmlformats.org/officeDocument/2006/relationships/slide" Target="/ppt/slides/slide6.xml" Id="R239ae2a1b36b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f1a8066934e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abcf29e20435e" /><Relationship Type="http://schemas.openxmlformats.org/officeDocument/2006/relationships/theme" Target="/ppt/slideMasters/theme/theme1.xml" Id="Rfa62f676dac64a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eabcf29e2043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e22a28172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8e62aa3fa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cf3010792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f3e3c662a49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b2e4775c6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14041abf941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Solborgveien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32132426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AHM INVEST AS</a:t>
            </a:r>
          </a:p>
        </p:txBody>
      </p:sp>
    </p:spTree>
  </p:cSld>
  <p:clrMapOvr>
    <a:masterClrMapping xmlns:a="http://schemas.openxmlformats.org/drawingml/2006/main"/>
  </p:clrMapOvr>
</p:sld>
</file>