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5f8779c0e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6aa4f9cac74af7"/>
  </p:sldMasterIdLst>
  <p:sldIdLst>
    <p:sldId xmlns:r="http://schemas.openxmlformats.org/officeDocument/2006/relationships" id="256" r:id="Rd3b379f68ce04603"/>
    <p:sldId xmlns:r="http://schemas.openxmlformats.org/officeDocument/2006/relationships" id="257" r:id="Rd746031484ae4ccc"/>
    <p:sldId xmlns:r="http://schemas.openxmlformats.org/officeDocument/2006/relationships" id="258" r:id="R14b7a9a403604f1a"/>
    <p:sldId xmlns:r="http://schemas.openxmlformats.org/officeDocument/2006/relationships" id="259" r:id="R57ebed7acf0c4216"/>
    <p:sldId xmlns:r="http://schemas.openxmlformats.org/officeDocument/2006/relationships" id="260" r:id="Ra3d7eb4f78224458"/>
    <p:sldId xmlns:r="http://schemas.openxmlformats.org/officeDocument/2006/relationships" id="261" r:id="Rad0f21eaa0f14f0c"/>
    <p:sldId xmlns:r="http://schemas.openxmlformats.org/officeDocument/2006/relationships" id="262" r:id="R464b28e62948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6aa4f9cac74af7" /><Relationship Type="http://schemas.openxmlformats.org/officeDocument/2006/relationships/slide" Target="/ppt/slides/slide1.xml" Id="Rd3b379f68ce04603" /><Relationship Type="http://schemas.openxmlformats.org/officeDocument/2006/relationships/slide" Target="/ppt/slides/slide2.xml" Id="Rd746031484ae4ccc" /><Relationship Type="http://schemas.openxmlformats.org/officeDocument/2006/relationships/slide" Target="/ppt/slides/slide3.xml" Id="R14b7a9a403604f1a" /><Relationship Type="http://schemas.openxmlformats.org/officeDocument/2006/relationships/slide" Target="/ppt/slides/slide4.xml" Id="R57ebed7acf0c4216" /><Relationship Type="http://schemas.openxmlformats.org/officeDocument/2006/relationships/slide" Target="/ppt/slides/slide5.xml" Id="Ra3d7eb4f78224458" /><Relationship Type="http://schemas.openxmlformats.org/officeDocument/2006/relationships/slide" Target="/ppt/slides/slide6.xml" Id="Rad0f21eaa0f14f0c" /><Relationship Type="http://schemas.openxmlformats.org/officeDocument/2006/relationships/slide" Target="/ppt/slides/slide7.xml" Id="R464b28e62948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7a9b6216c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54f7c310c4550" /><Relationship Type="http://schemas.openxmlformats.org/officeDocument/2006/relationships/theme" Target="/ppt/slideMasters/theme/theme1.xml" Id="Rcac1979959ce4b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554f7c310c45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961fd7a1e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8cb6363ef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4cb5c36bd4a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e8653ab746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e0bd070ed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57ec101d840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74b165190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QVIPSDALEN EFTERRETNINGER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QVIPSDALEN EFTERRETNINGER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1 150 415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29 223 794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29 302 359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EIRIKSSØNN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Hvalstadveien 46C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889 158 522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QVIPSDALEN EFTERRETNINGER AS</a:t>
            </a:r>
          </a:p>
        </p:txBody>
      </p:sp>
    </p:spTree>
  </p:cSld>
  <p:clrMapOvr>
    <a:masterClrMapping xmlns:a="http://schemas.openxmlformats.org/drawingml/2006/main"/>
  </p:clrMapOvr>
</p:sld>
</file>