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0f532797f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0053f041b6457e"/>
  </p:sldMasterIdLst>
  <p:sldIdLst>
    <p:sldId xmlns:r="http://schemas.openxmlformats.org/officeDocument/2006/relationships" id="256" r:id="R7d862df887284ded"/>
    <p:sldId xmlns:r="http://schemas.openxmlformats.org/officeDocument/2006/relationships" id="257" r:id="R74187eb215c84798"/>
    <p:sldId xmlns:r="http://schemas.openxmlformats.org/officeDocument/2006/relationships" id="258" r:id="R3abbf3dc6b394076"/>
    <p:sldId xmlns:r="http://schemas.openxmlformats.org/officeDocument/2006/relationships" id="259" r:id="Rc4a55a1f90fb4b5c"/>
    <p:sldId xmlns:r="http://schemas.openxmlformats.org/officeDocument/2006/relationships" id="260" r:id="Rf9ea10fbd49c4f5f"/>
    <p:sldId xmlns:r="http://schemas.openxmlformats.org/officeDocument/2006/relationships" id="261" r:id="R6fee2b1166514342"/>
    <p:sldId xmlns:r="http://schemas.openxmlformats.org/officeDocument/2006/relationships" id="262" r:id="R28e699055391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053f041b6457e" /><Relationship Type="http://schemas.openxmlformats.org/officeDocument/2006/relationships/slide" Target="/ppt/slides/slide1.xml" Id="R7d862df887284ded" /><Relationship Type="http://schemas.openxmlformats.org/officeDocument/2006/relationships/slide" Target="/ppt/slides/slide2.xml" Id="R74187eb215c84798" /><Relationship Type="http://schemas.openxmlformats.org/officeDocument/2006/relationships/slide" Target="/ppt/slides/slide3.xml" Id="R3abbf3dc6b394076" /><Relationship Type="http://schemas.openxmlformats.org/officeDocument/2006/relationships/slide" Target="/ppt/slides/slide4.xml" Id="Rc4a55a1f90fb4b5c" /><Relationship Type="http://schemas.openxmlformats.org/officeDocument/2006/relationships/slide" Target="/ppt/slides/slide5.xml" Id="Rf9ea10fbd49c4f5f" /><Relationship Type="http://schemas.openxmlformats.org/officeDocument/2006/relationships/slide" Target="/ppt/slides/slide6.xml" Id="R6fee2b1166514342" /><Relationship Type="http://schemas.openxmlformats.org/officeDocument/2006/relationships/slide" Target="/ppt/slides/slide7.xml" Id="R28e699055391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cd8294902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2b039197445c" /><Relationship Type="http://schemas.openxmlformats.org/officeDocument/2006/relationships/theme" Target="/ppt/slideMasters/theme/theme1.xml" Id="R56a4c9e9b4aa4e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72b039197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942ec58344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5a71650fe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a8e541836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418a0595c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accb9413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ac27de8646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d673c009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