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d6556a53ef43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c8346fb1814add"/>
  </p:sldMasterIdLst>
  <p:sldIdLst>
    <p:sldId xmlns:r="http://schemas.openxmlformats.org/officeDocument/2006/relationships" id="256" r:id="R874ba7d362b6408b"/>
    <p:sldId xmlns:r="http://schemas.openxmlformats.org/officeDocument/2006/relationships" id="257" r:id="Rb140605adf8243bf"/>
    <p:sldId xmlns:r="http://schemas.openxmlformats.org/officeDocument/2006/relationships" id="258" r:id="R7c7afffb37974b4a"/>
    <p:sldId xmlns:r="http://schemas.openxmlformats.org/officeDocument/2006/relationships" id="259" r:id="R8226b91f30fa42e2"/>
    <p:sldId xmlns:r="http://schemas.openxmlformats.org/officeDocument/2006/relationships" id="260" r:id="R293cc0ab53394a12"/>
    <p:sldId xmlns:r="http://schemas.openxmlformats.org/officeDocument/2006/relationships" id="261" r:id="Re5c081abbff440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8346fb1814add" /><Relationship Type="http://schemas.openxmlformats.org/officeDocument/2006/relationships/slide" Target="/ppt/slides/slide1.xml" Id="R874ba7d362b6408b" /><Relationship Type="http://schemas.openxmlformats.org/officeDocument/2006/relationships/slide" Target="/ppt/slides/slide2.xml" Id="Rb140605adf8243bf" /><Relationship Type="http://schemas.openxmlformats.org/officeDocument/2006/relationships/slide" Target="/ppt/slides/slide3.xml" Id="R7c7afffb37974b4a" /><Relationship Type="http://schemas.openxmlformats.org/officeDocument/2006/relationships/slide" Target="/ppt/slides/slide4.xml" Id="R8226b91f30fa42e2" /><Relationship Type="http://schemas.openxmlformats.org/officeDocument/2006/relationships/slide" Target="/ppt/slides/slide5.xml" Id="R293cc0ab53394a12" /><Relationship Type="http://schemas.openxmlformats.org/officeDocument/2006/relationships/slide" Target="/ppt/slides/slide6.xml" Id="Re5c081abbff440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ea105e7b849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f09fdc538480c" /><Relationship Type="http://schemas.openxmlformats.org/officeDocument/2006/relationships/theme" Target="/ppt/slideMasters/theme/theme1.xml" Id="R4dfe5785df694f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cf09fdc53848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fe2107f9b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4a0fde6ba44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8f452aa7c4c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07566b78741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b88d6920d49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f700598054c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GJØNNES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Hamang terrasse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889 121 602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