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34bd4123e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002207abb4ffd"/>
  </p:sldMasterIdLst>
  <p:sldIdLst>
    <p:sldId xmlns:r="http://schemas.openxmlformats.org/officeDocument/2006/relationships" id="256" r:id="Re475c15341a64697"/>
    <p:sldId xmlns:r="http://schemas.openxmlformats.org/officeDocument/2006/relationships" id="257" r:id="Rcd0aed74a3034915"/>
    <p:sldId xmlns:r="http://schemas.openxmlformats.org/officeDocument/2006/relationships" id="258" r:id="R2eaa588d7e7c4c47"/>
    <p:sldId xmlns:r="http://schemas.openxmlformats.org/officeDocument/2006/relationships" id="259" r:id="R9cd716c7db25442b"/>
    <p:sldId xmlns:r="http://schemas.openxmlformats.org/officeDocument/2006/relationships" id="260" r:id="R8b23768163e9446f"/>
    <p:sldId xmlns:r="http://schemas.openxmlformats.org/officeDocument/2006/relationships" id="261" r:id="Raa341cba0be04a43"/>
    <p:sldId xmlns:r="http://schemas.openxmlformats.org/officeDocument/2006/relationships" id="262" r:id="Rfa3c0875572b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002207abb4ffd" /><Relationship Type="http://schemas.openxmlformats.org/officeDocument/2006/relationships/slide" Target="/ppt/slides/slide1.xml" Id="Re475c15341a64697" /><Relationship Type="http://schemas.openxmlformats.org/officeDocument/2006/relationships/slide" Target="/ppt/slides/slide2.xml" Id="Rcd0aed74a3034915" /><Relationship Type="http://schemas.openxmlformats.org/officeDocument/2006/relationships/slide" Target="/ppt/slides/slide3.xml" Id="R2eaa588d7e7c4c47" /><Relationship Type="http://schemas.openxmlformats.org/officeDocument/2006/relationships/slide" Target="/ppt/slides/slide4.xml" Id="R9cd716c7db25442b" /><Relationship Type="http://schemas.openxmlformats.org/officeDocument/2006/relationships/slide" Target="/ppt/slides/slide5.xml" Id="R8b23768163e9446f" /><Relationship Type="http://schemas.openxmlformats.org/officeDocument/2006/relationships/slide" Target="/ppt/slides/slide6.xml" Id="Raa341cba0be04a43" /><Relationship Type="http://schemas.openxmlformats.org/officeDocument/2006/relationships/slide" Target="/ppt/slides/slide7.xml" Id="Rfa3c0875572b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43973a04d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a4ccca5a4f41" /><Relationship Type="http://schemas.openxmlformats.org/officeDocument/2006/relationships/theme" Target="/ppt/slideMasters/theme/theme1.xml" Id="Ref2a87ade62c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5a4ccca5a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3b830842c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bcf722a7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471d77b38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713aac156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a1c4daf1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9c902b215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f0acb887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18 755 605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19 303 761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GERHARD BRODTKORB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eivind.magnus@poyry.com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