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6c2bedc1224e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4c6ca9448845df"/>
  </p:sldMasterIdLst>
  <p:sldIdLst>
    <p:sldId xmlns:r="http://schemas.openxmlformats.org/officeDocument/2006/relationships" id="256" r:id="Rf0a830a76e3b427d"/>
    <p:sldId xmlns:r="http://schemas.openxmlformats.org/officeDocument/2006/relationships" id="257" r:id="Rcedcb25938724b67"/>
    <p:sldId xmlns:r="http://schemas.openxmlformats.org/officeDocument/2006/relationships" id="258" r:id="Rfe868be7c6c8407f"/>
    <p:sldId xmlns:r="http://schemas.openxmlformats.org/officeDocument/2006/relationships" id="259" r:id="R9d930e53cbf149ce"/>
    <p:sldId xmlns:r="http://schemas.openxmlformats.org/officeDocument/2006/relationships" id="260" r:id="R7a03bbea44284f6f"/>
    <p:sldId xmlns:r="http://schemas.openxmlformats.org/officeDocument/2006/relationships" id="261" r:id="Rc0404bd57ff04df6"/>
    <p:sldId xmlns:r="http://schemas.openxmlformats.org/officeDocument/2006/relationships" id="262" r:id="R43beeea17c274a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c6ca9448845df" /><Relationship Type="http://schemas.openxmlformats.org/officeDocument/2006/relationships/slide" Target="/ppt/slides/slide1.xml" Id="Rf0a830a76e3b427d" /><Relationship Type="http://schemas.openxmlformats.org/officeDocument/2006/relationships/slide" Target="/ppt/slides/slide2.xml" Id="Rcedcb25938724b67" /><Relationship Type="http://schemas.openxmlformats.org/officeDocument/2006/relationships/slide" Target="/ppt/slides/slide3.xml" Id="Rfe868be7c6c8407f" /><Relationship Type="http://schemas.openxmlformats.org/officeDocument/2006/relationships/slide" Target="/ppt/slides/slide4.xml" Id="R9d930e53cbf149ce" /><Relationship Type="http://schemas.openxmlformats.org/officeDocument/2006/relationships/slide" Target="/ppt/slides/slide5.xml" Id="R7a03bbea44284f6f" /><Relationship Type="http://schemas.openxmlformats.org/officeDocument/2006/relationships/slide" Target="/ppt/slides/slide6.xml" Id="Rc0404bd57ff04df6" /><Relationship Type="http://schemas.openxmlformats.org/officeDocument/2006/relationships/slide" Target="/ppt/slides/slide7.xml" Id="R43beeea17c274a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f9eb48fe0a4d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a54eff33c4776" /><Relationship Type="http://schemas.openxmlformats.org/officeDocument/2006/relationships/theme" Target="/ppt/slideMasters/theme/theme1.xml" Id="Rc6a3230c67a044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2a54eff33c47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e92d655d449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851c63f254e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7c7ef705e42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dd3a984044f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abc5a3f4041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1e096e19f4d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faa482c4240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VIMAR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4 692 637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4 595 197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4 678 209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24 060 423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24 060 423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KRISTIAN ANDREASSEN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ANDREASSEN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ANDREASSEN MASON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Trond Kristian Andreassen, Floraveien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96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889 074 752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