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b21ff8872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2fdaf9cff4963"/>
  </p:sldMasterIdLst>
  <p:sldIdLst>
    <p:sldId xmlns:r="http://schemas.openxmlformats.org/officeDocument/2006/relationships" id="256" r:id="R00cb916dd4654ccc"/>
    <p:sldId xmlns:r="http://schemas.openxmlformats.org/officeDocument/2006/relationships" id="257" r:id="Ra13bfbb25232491e"/>
    <p:sldId xmlns:r="http://schemas.openxmlformats.org/officeDocument/2006/relationships" id="258" r:id="R60c9faef48bc42eb"/>
    <p:sldId xmlns:r="http://schemas.openxmlformats.org/officeDocument/2006/relationships" id="259" r:id="R2ac7e9fe6a494f34"/>
    <p:sldId xmlns:r="http://schemas.openxmlformats.org/officeDocument/2006/relationships" id="260" r:id="R97c37717e2d74c69"/>
    <p:sldId xmlns:r="http://schemas.openxmlformats.org/officeDocument/2006/relationships" id="261" r:id="Ra6112868451d494d"/>
    <p:sldId xmlns:r="http://schemas.openxmlformats.org/officeDocument/2006/relationships" id="262" r:id="Rb7112b97fd3f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2fdaf9cff4963" /><Relationship Type="http://schemas.openxmlformats.org/officeDocument/2006/relationships/slide" Target="/ppt/slides/slide1.xml" Id="R00cb916dd4654ccc" /><Relationship Type="http://schemas.openxmlformats.org/officeDocument/2006/relationships/slide" Target="/ppt/slides/slide2.xml" Id="Ra13bfbb25232491e" /><Relationship Type="http://schemas.openxmlformats.org/officeDocument/2006/relationships/slide" Target="/ppt/slides/slide3.xml" Id="R60c9faef48bc42eb" /><Relationship Type="http://schemas.openxmlformats.org/officeDocument/2006/relationships/slide" Target="/ppt/slides/slide4.xml" Id="R2ac7e9fe6a494f34" /><Relationship Type="http://schemas.openxmlformats.org/officeDocument/2006/relationships/slide" Target="/ppt/slides/slide5.xml" Id="R97c37717e2d74c69" /><Relationship Type="http://schemas.openxmlformats.org/officeDocument/2006/relationships/slide" Target="/ppt/slides/slide6.xml" Id="Ra6112868451d494d" /><Relationship Type="http://schemas.openxmlformats.org/officeDocument/2006/relationships/slide" Target="/ppt/slides/slide7.xml" Id="Rb7112b97fd3f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e2420a4a0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3e59fc1642b6" /><Relationship Type="http://schemas.openxmlformats.org/officeDocument/2006/relationships/theme" Target="/ppt/slideMasters/theme/theme1.xml" Id="R9dba39c89771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33e59fc16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086c4f6b5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5ff2a690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22296b575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6fdc8b087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1c6c8b35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42ffa268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2505d478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18 303 653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SOLVEIG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