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2333a3d95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9feb6816646b7"/>
  </p:sldMasterIdLst>
  <p:sldIdLst>
    <p:sldId xmlns:r="http://schemas.openxmlformats.org/officeDocument/2006/relationships" id="256" r:id="Rf870033056f84ee3"/>
    <p:sldId xmlns:r="http://schemas.openxmlformats.org/officeDocument/2006/relationships" id="257" r:id="Raafa14d51a7a4414"/>
    <p:sldId xmlns:r="http://schemas.openxmlformats.org/officeDocument/2006/relationships" id="258" r:id="Rde8a859e6ab14bd8"/>
    <p:sldId xmlns:r="http://schemas.openxmlformats.org/officeDocument/2006/relationships" id="259" r:id="R73b12f3ae3c14ecb"/>
    <p:sldId xmlns:r="http://schemas.openxmlformats.org/officeDocument/2006/relationships" id="260" r:id="R1b06662570b84d01"/>
    <p:sldId xmlns:r="http://schemas.openxmlformats.org/officeDocument/2006/relationships" id="261" r:id="R82fce7e3cf7a4477"/>
    <p:sldId xmlns:r="http://schemas.openxmlformats.org/officeDocument/2006/relationships" id="262" r:id="Raaff3b99e048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9feb6816646b7" /><Relationship Type="http://schemas.openxmlformats.org/officeDocument/2006/relationships/slide" Target="/ppt/slides/slide1.xml" Id="Rf870033056f84ee3" /><Relationship Type="http://schemas.openxmlformats.org/officeDocument/2006/relationships/slide" Target="/ppt/slides/slide2.xml" Id="Raafa14d51a7a4414" /><Relationship Type="http://schemas.openxmlformats.org/officeDocument/2006/relationships/slide" Target="/ppt/slides/slide3.xml" Id="Rde8a859e6ab14bd8" /><Relationship Type="http://schemas.openxmlformats.org/officeDocument/2006/relationships/slide" Target="/ppt/slides/slide4.xml" Id="R73b12f3ae3c14ecb" /><Relationship Type="http://schemas.openxmlformats.org/officeDocument/2006/relationships/slide" Target="/ppt/slides/slide5.xml" Id="R1b06662570b84d01" /><Relationship Type="http://schemas.openxmlformats.org/officeDocument/2006/relationships/slide" Target="/ppt/slides/slide6.xml" Id="R82fce7e3cf7a4477" /><Relationship Type="http://schemas.openxmlformats.org/officeDocument/2006/relationships/slide" Target="/ppt/slides/slide7.xml" Id="Raaff3b99e048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031f0c84f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2ef2a6df40c1" /><Relationship Type="http://schemas.openxmlformats.org/officeDocument/2006/relationships/theme" Target="/ppt/slideMasters/theme/theme1.xml" Id="R0977b1d1d023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62ef2a6df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90fe6fa0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82933085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62a7ca5f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8cb62d8c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2fb0508b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a5feee9a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98cd8c71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HOLDING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30 280 990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30 430 052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VERDAL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Gletnesveien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889 005 742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HOLDING AS</a:t>
            </a:r>
          </a:p>
        </p:txBody>
      </p:sp>
    </p:spTree>
  </p:cSld>
  <p:clrMapOvr>
    <a:masterClrMapping xmlns:a="http://schemas.openxmlformats.org/drawingml/2006/main"/>
  </p:clrMapOvr>
</p:sld>
</file>