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e1244b7a1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de269f90d434e"/>
  </p:sldMasterIdLst>
  <p:sldIdLst>
    <p:sldId xmlns:r="http://schemas.openxmlformats.org/officeDocument/2006/relationships" id="256" r:id="R61dfc69f67ae43d1"/>
    <p:sldId xmlns:r="http://schemas.openxmlformats.org/officeDocument/2006/relationships" id="257" r:id="Rb603906333af477f"/>
    <p:sldId xmlns:r="http://schemas.openxmlformats.org/officeDocument/2006/relationships" id="258" r:id="R1cde645720024980"/>
    <p:sldId xmlns:r="http://schemas.openxmlformats.org/officeDocument/2006/relationships" id="259" r:id="R1bd52a4ba3c84dd0"/>
    <p:sldId xmlns:r="http://schemas.openxmlformats.org/officeDocument/2006/relationships" id="260" r:id="R9879e2d7c5ec4f59"/>
    <p:sldId xmlns:r="http://schemas.openxmlformats.org/officeDocument/2006/relationships" id="261" r:id="R8aec8bfecc4e48c6"/>
    <p:sldId xmlns:r="http://schemas.openxmlformats.org/officeDocument/2006/relationships" id="262" r:id="Rffa096a26f02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de269f90d434e" /><Relationship Type="http://schemas.openxmlformats.org/officeDocument/2006/relationships/slide" Target="/ppt/slides/slide1.xml" Id="R61dfc69f67ae43d1" /><Relationship Type="http://schemas.openxmlformats.org/officeDocument/2006/relationships/slide" Target="/ppt/slides/slide2.xml" Id="Rb603906333af477f" /><Relationship Type="http://schemas.openxmlformats.org/officeDocument/2006/relationships/slide" Target="/ppt/slides/slide3.xml" Id="R1cde645720024980" /><Relationship Type="http://schemas.openxmlformats.org/officeDocument/2006/relationships/slide" Target="/ppt/slides/slide4.xml" Id="R1bd52a4ba3c84dd0" /><Relationship Type="http://schemas.openxmlformats.org/officeDocument/2006/relationships/slide" Target="/ppt/slides/slide5.xml" Id="R9879e2d7c5ec4f59" /><Relationship Type="http://schemas.openxmlformats.org/officeDocument/2006/relationships/slide" Target="/ppt/slides/slide6.xml" Id="R8aec8bfecc4e48c6" /><Relationship Type="http://schemas.openxmlformats.org/officeDocument/2006/relationships/slide" Target="/ppt/slides/slide7.xml" Id="Rffa096a26f02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3f9dd0e78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7cb07caea4ae0" /><Relationship Type="http://schemas.openxmlformats.org/officeDocument/2006/relationships/theme" Target="/ppt/slideMasters/theme/theme1.xml" Id="Rb3f6222d9236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7cb07caea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05add048b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11b8e27d9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08bfe8873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f648b228e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2eea60357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8d91ce048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fbb1c6c0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