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e310ee48dc43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bc71aab7ed4cfc"/>
  </p:sldMasterIdLst>
  <p:sldIdLst>
    <p:sldId xmlns:r="http://schemas.openxmlformats.org/officeDocument/2006/relationships" id="256" r:id="Rd729cfe33c2d4ffc"/>
    <p:sldId xmlns:r="http://schemas.openxmlformats.org/officeDocument/2006/relationships" id="257" r:id="Re49de0eab0184808"/>
    <p:sldId xmlns:r="http://schemas.openxmlformats.org/officeDocument/2006/relationships" id="258" r:id="Rf3129d9122604728"/>
    <p:sldId xmlns:r="http://schemas.openxmlformats.org/officeDocument/2006/relationships" id="259" r:id="Ra316c1a8aa684628"/>
    <p:sldId xmlns:r="http://schemas.openxmlformats.org/officeDocument/2006/relationships" id="260" r:id="Ra6a4d51e898b4783"/>
    <p:sldId xmlns:r="http://schemas.openxmlformats.org/officeDocument/2006/relationships" id="261" r:id="R0bce66fa59b44436"/>
    <p:sldId xmlns:r="http://schemas.openxmlformats.org/officeDocument/2006/relationships" id="262" r:id="R64db726da0f0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c71aab7ed4cfc" /><Relationship Type="http://schemas.openxmlformats.org/officeDocument/2006/relationships/slide" Target="/ppt/slides/slide1.xml" Id="Rd729cfe33c2d4ffc" /><Relationship Type="http://schemas.openxmlformats.org/officeDocument/2006/relationships/slide" Target="/ppt/slides/slide2.xml" Id="Re49de0eab0184808" /><Relationship Type="http://schemas.openxmlformats.org/officeDocument/2006/relationships/slide" Target="/ppt/slides/slide3.xml" Id="Rf3129d9122604728" /><Relationship Type="http://schemas.openxmlformats.org/officeDocument/2006/relationships/slide" Target="/ppt/slides/slide4.xml" Id="Ra316c1a8aa684628" /><Relationship Type="http://schemas.openxmlformats.org/officeDocument/2006/relationships/slide" Target="/ppt/slides/slide5.xml" Id="Ra6a4d51e898b4783" /><Relationship Type="http://schemas.openxmlformats.org/officeDocument/2006/relationships/slide" Target="/ppt/slides/slide6.xml" Id="R0bce66fa59b44436" /><Relationship Type="http://schemas.openxmlformats.org/officeDocument/2006/relationships/slide" Target="/ppt/slides/slide7.xml" Id="R64db726da0f0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b725950cd48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342df48364119" /><Relationship Type="http://schemas.openxmlformats.org/officeDocument/2006/relationships/theme" Target="/ppt/slideMasters/theme/theme1.xml" Id="R328ad1dfd0e3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342df483641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b619de38044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952ac1abf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9f91a353f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c7080e753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d2faff16a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32bc947dc41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9f9a1053649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INSTÖN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765 320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10 022 328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ARNOLDSEN PER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pha@stiansen.no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