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e42ebeae3e41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4d3da7085a449f"/>
  </p:sldMasterIdLst>
  <p:sldIdLst>
    <p:sldId xmlns:r="http://schemas.openxmlformats.org/officeDocument/2006/relationships" id="256" r:id="Rb649980893d0401a"/>
    <p:sldId xmlns:r="http://schemas.openxmlformats.org/officeDocument/2006/relationships" id="257" r:id="Rcc6d4056baae48ea"/>
    <p:sldId xmlns:r="http://schemas.openxmlformats.org/officeDocument/2006/relationships" id="258" r:id="Rb74512b36dbc4017"/>
    <p:sldId xmlns:r="http://schemas.openxmlformats.org/officeDocument/2006/relationships" id="259" r:id="R544bb2eb2ead4c9a"/>
    <p:sldId xmlns:r="http://schemas.openxmlformats.org/officeDocument/2006/relationships" id="260" r:id="R40a60a6884db44b7"/>
    <p:sldId xmlns:r="http://schemas.openxmlformats.org/officeDocument/2006/relationships" id="261" r:id="R772dac049fa642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d3da7085a449f" /><Relationship Type="http://schemas.openxmlformats.org/officeDocument/2006/relationships/slide" Target="/ppt/slides/slide1.xml" Id="Rb649980893d0401a" /><Relationship Type="http://schemas.openxmlformats.org/officeDocument/2006/relationships/slide" Target="/ppt/slides/slide2.xml" Id="Rcc6d4056baae48ea" /><Relationship Type="http://schemas.openxmlformats.org/officeDocument/2006/relationships/slide" Target="/ppt/slides/slide3.xml" Id="Rb74512b36dbc4017" /><Relationship Type="http://schemas.openxmlformats.org/officeDocument/2006/relationships/slide" Target="/ppt/slides/slide4.xml" Id="R544bb2eb2ead4c9a" /><Relationship Type="http://schemas.openxmlformats.org/officeDocument/2006/relationships/slide" Target="/ppt/slides/slide5.xml" Id="R40a60a6884db44b7" /><Relationship Type="http://schemas.openxmlformats.org/officeDocument/2006/relationships/slide" Target="/ppt/slides/slide6.xml" Id="R772dac049fa642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e76d3fc3814f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dfe451f4a4ed9" /><Relationship Type="http://schemas.openxmlformats.org/officeDocument/2006/relationships/theme" Target="/ppt/slideMasters/theme/theme1.xml" Id="Rb4c4e7f7f5f948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adfe451f4a4e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dd6c1f0d940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8906b6f9143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bd277da0549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6066e19664b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7fc2fd0bc42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5d4a89a2246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INSTÖN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INSTÖN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INSTÖN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INSTÖN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INSTÖN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INSTÖN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Skarvaveien 106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56 21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pha@stiansen.no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888 968 032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INSTÖN INVEST AS</a:t>
            </a:r>
          </a:p>
        </p:txBody>
      </p:sp>
    </p:spTree>
  </p:cSld>
  <p:clrMapOvr>
    <a:masterClrMapping xmlns:a="http://schemas.openxmlformats.org/drawingml/2006/main"/>
  </p:clrMapOvr>
</p:sld>
</file>