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f7b6d5f5d24c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15a8a3fc9b4d2d"/>
  </p:sldMasterIdLst>
  <p:sldIdLst>
    <p:sldId xmlns:r="http://schemas.openxmlformats.org/officeDocument/2006/relationships" id="256" r:id="R983be941eba44321"/>
    <p:sldId xmlns:r="http://schemas.openxmlformats.org/officeDocument/2006/relationships" id="257" r:id="R1d6b3e7e1fa14d85"/>
    <p:sldId xmlns:r="http://schemas.openxmlformats.org/officeDocument/2006/relationships" id="258" r:id="R633e6d30fdfb47da"/>
    <p:sldId xmlns:r="http://schemas.openxmlformats.org/officeDocument/2006/relationships" id="259" r:id="R49d7e42803c54d30"/>
    <p:sldId xmlns:r="http://schemas.openxmlformats.org/officeDocument/2006/relationships" id="260" r:id="R8617d73042074da3"/>
    <p:sldId xmlns:r="http://schemas.openxmlformats.org/officeDocument/2006/relationships" id="261" r:id="R498205c51d4a4b85"/>
    <p:sldId xmlns:r="http://schemas.openxmlformats.org/officeDocument/2006/relationships" id="262" r:id="R2a6fee33c3ff4b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5a8a3fc9b4d2d" /><Relationship Type="http://schemas.openxmlformats.org/officeDocument/2006/relationships/slide" Target="/ppt/slides/slide1.xml" Id="R983be941eba44321" /><Relationship Type="http://schemas.openxmlformats.org/officeDocument/2006/relationships/slide" Target="/ppt/slides/slide2.xml" Id="R1d6b3e7e1fa14d85" /><Relationship Type="http://schemas.openxmlformats.org/officeDocument/2006/relationships/slide" Target="/ppt/slides/slide3.xml" Id="R633e6d30fdfb47da" /><Relationship Type="http://schemas.openxmlformats.org/officeDocument/2006/relationships/slide" Target="/ppt/slides/slide4.xml" Id="R49d7e42803c54d30" /><Relationship Type="http://schemas.openxmlformats.org/officeDocument/2006/relationships/slide" Target="/ppt/slides/slide5.xml" Id="R8617d73042074da3" /><Relationship Type="http://schemas.openxmlformats.org/officeDocument/2006/relationships/slide" Target="/ppt/slides/slide6.xml" Id="R498205c51d4a4b85" /><Relationship Type="http://schemas.openxmlformats.org/officeDocument/2006/relationships/slide" Target="/ppt/slides/slide7.xml" Id="R2a6fee33c3ff4b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10610674f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1d694566f41c7" /><Relationship Type="http://schemas.openxmlformats.org/officeDocument/2006/relationships/theme" Target="/ppt/slideMasters/theme/theme1.xml" Id="R979db3619f6f44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61d694566f41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38a2082a2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943377f0c4e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1e3f75a41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3bc11ec434b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f2054708748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19165d5f5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c89fd07e8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DRAGESET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AS ble etablert [år] og holder til i Hagavik.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765 576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−3 540 177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11 562 224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218 812 345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450 592 881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SOLLI DRAGESET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DRAGESET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VALLESTAD DRAGESET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AS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DRAGESET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Ulvenvegen 373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5217 Hagavik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888 890 092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DRAGESET AS</a:t>
            </a:r>
          </a:p>
        </p:txBody>
      </p:sp>
    </p:spTree>
  </p:cSld>
  <p:clrMapOvr>
    <a:masterClrMapping xmlns:a="http://schemas.openxmlformats.org/drawingml/2006/main"/>
  </p:clrMapOvr>
</p:sld>
</file>