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9a9ee61cbf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ee67de84b49f5"/>
  </p:sldMasterIdLst>
  <p:sldIdLst>
    <p:sldId xmlns:r="http://schemas.openxmlformats.org/officeDocument/2006/relationships" id="256" r:id="R552fa7dae4c74b19"/>
    <p:sldId xmlns:r="http://schemas.openxmlformats.org/officeDocument/2006/relationships" id="257" r:id="R67a6ffa69c8e43fb"/>
    <p:sldId xmlns:r="http://schemas.openxmlformats.org/officeDocument/2006/relationships" id="258" r:id="R40b0b7df50e54c6c"/>
    <p:sldId xmlns:r="http://schemas.openxmlformats.org/officeDocument/2006/relationships" id="259" r:id="R7e0584481dd94fca"/>
    <p:sldId xmlns:r="http://schemas.openxmlformats.org/officeDocument/2006/relationships" id="260" r:id="R86c9c93df89440a3"/>
    <p:sldId xmlns:r="http://schemas.openxmlformats.org/officeDocument/2006/relationships" id="261" r:id="R99c737996753423d"/>
    <p:sldId xmlns:r="http://schemas.openxmlformats.org/officeDocument/2006/relationships" id="262" r:id="Rd16da397951c46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ee67de84b49f5" /><Relationship Type="http://schemas.openxmlformats.org/officeDocument/2006/relationships/slide" Target="/ppt/slides/slide1.xml" Id="R552fa7dae4c74b19" /><Relationship Type="http://schemas.openxmlformats.org/officeDocument/2006/relationships/slide" Target="/ppt/slides/slide2.xml" Id="R67a6ffa69c8e43fb" /><Relationship Type="http://schemas.openxmlformats.org/officeDocument/2006/relationships/slide" Target="/ppt/slides/slide3.xml" Id="R40b0b7df50e54c6c" /><Relationship Type="http://schemas.openxmlformats.org/officeDocument/2006/relationships/slide" Target="/ppt/slides/slide4.xml" Id="R7e0584481dd94fca" /><Relationship Type="http://schemas.openxmlformats.org/officeDocument/2006/relationships/slide" Target="/ppt/slides/slide5.xml" Id="R86c9c93df89440a3" /><Relationship Type="http://schemas.openxmlformats.org/officeDocument/2006/relationships/slide" Target="/ppt/slides/slide6.xml" Id="R99c737996753423d" /><Relationship Type="http://schemas.openxmlformats.org/officeDocument/2006/relationships/slide" Target="/ppt/slides/slide7.xml" Id="Rd16da397951c46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3230e5de7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cf93eeddf45a9" /><Relationship Type="http://schemas.openxmlformats.org/officeDocument/2006/relationships/theme" Target="/ppt/slideMasters/theme/theme1.xml" Id="R9b0f64848d2a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cf93eeddf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f90fb6bc7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863087a07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8f18e450c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97db4024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cec6c1e4c4e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f07369372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50005f9cf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54 584 702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HEGE SÆVIK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