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444f24bf7748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7a4a972faa4529"/>
  </p:sldMasterIdLst>
  <p:sldIdLst>
    <p:sldId xmlns:r="http://schemas.openxmlformats.org/officeDocument/2006/relationships" id="256" r:id="R91d7df948f864035"/>
    <p:sldId xmlns:r="http://schemas.openxmlformats.org/officeDocument/2006/relationships" id="257" r:id="R472f8bdf852447f4"/>
    <p:sldId xmlns:r="http://schemas.openxmlformats.org/officeDocument/2006/relationships" id="258" r:id="R844b54c3e5df46dd"/>
    <p:sldId xmlns:r="http://schemas.openxmlformats.org/officeDocument/2006/relationships" id="259" r:id="R90fb49f944e14ebe"/>
    <p:sldId xmlns:r="http://schemas.openxmlformats.org/officeDocument/2006/relationships" id="260" r:id="R06552ab4a54d4b67"/>
    <p:sldId xmlns:r="http://schemas.openxmlformats.org/officeDocument/2006/relationships" id="261" r:id="R6c1acf9db70c41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a4a972faa4529" /><Relationship Type="http://schemas.openxmlformats.org/officeDocument/2006/relationships/slide" Target="/ppt/slides/slide1.xml" Id="R91d7df948f864035" /><Relationship Type="http://schemas.openxmlformats.org/officeDocument/2006/relationships/slide" Target="/ppt/slides/slide2.xml" Id="R472f8bdf852447f4" /><Relationship Type="http://schemas.openxmlformats.org/officeDocument/2006/relationships/slide" Target="/ppt/slides/slide3.xml" Id="R844b54c3e5df46dd" /><Relationship Type="http://schemas.openxmlformats.org/officeDocument/2006/relationships/slide" Target="/ppt/slides/slide4.xml" Id="R90fb49f944e14ebe" /><Relationship Type="http://schemas.openxmlformats.org/officeDocument/2006/relationships/slide" Target="/ppt/slides/slide5.xml" Id="R06552ab4a54d4b67" /><Relationship Type="http://schemas.openxmlformats.org/officeDocument/2006/relationships/slide" Target="/ppt/slides/slide6.xml" Id="R6c1acf9db70c41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2755a40d2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de739a8e846dd" /><Relationship Type="http://schemas.openxmlformats.org/officeDocument/2006/relationships/theme" Target="/ppt/slideMasters/theme/theme1.xml" Id="R7055c11ef5c4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0de739a8e846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675812c914f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14fa1e40342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705835f65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441e6bb7d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9ed81760c4b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a7c1f2da843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Sævik Rabben, Remøy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