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2140b8e82cd4d3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c02359aec7f4721"/>
  </p:sldMasterIdLst>
  <p:sldIdLst>
    <p:sldId xmlns:r="http://schemas.openxmlformats.org/officeDocument/2006/relationships" id="256" r:id="Ra5e88f49949b4d81"/>
    <p:sldId xmlns:r="http://schemas.openxmlformats.org/officeDocument/2006/relationships" id="257" r:id="R8cf36049773443b5"/>
    <p:sldId xmlns:r="http://schemas.openxmlformats.org/officeDocument/2006/relationships" id="258" r:id="R434ea2dd2dcc4187"/>
    <p:sldId xmlns:r="http://schemas.openxmlformats.org/officeDocument/2006/relationships" id="259" r:id="R827fce30d51142b5"/>
    <p:sldId xmlns:r="http://schemas.openxmlformats.org/officeDocument/2006/relationships" id="260" r:id="R2a49ceca40834856"/>
    <p:sldId xmlns:r="http://schemas.openxmlformats.org/officeDocument/2006/relationships" id="261" r:id="R59a114ba49b94dc6"/>
    <p:sldId xmlns:r="http://schemas.openxmlformats.org/officeDocument/2006/relationships" id="262" r:id="R9b387647c01c4eb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02359aec7f4721" /><Relationship Type="http://schemas.openxmlformats.org/officeDocument/2006/relationships/slide" Target="/ppt/slides/slide1.xml" Id="Ra5e88f49949b4d81" /><Relationship Type="http://schemas.openxmlformats.org/officeDocument/2006/relationships/slide" Target="/ppt/slides/slide2.xml" Id="R8cf36049773443b5" /><Relationship Type="http://schemas.openxmlformats.org/officeDocument/2006/relationships/slide" Target="/ppt/slides/slide3.xml" Id="R434ea2dd2dcc4187" /><Relationship Type="http://schemas.openxmlformats.org/officeDocument/2006/relationships/slide" Target="/ppt/slides/slide4.xml" Id="R827fce30d51142b5" /><Relationship Type="http://schemas.openxmlformats.org/officeDocument/2006/relationships/slide" Target="/ppt/slides/slide5.xml" Id="R2a49ceca40834856" /><Relationship Type="http://schemas.openxmlformats.org/officeDocument/2006/relationships/slide" Target="/ppt/slides/slide6.xml" Id="R59a114ba49b94dc6" /><Relationship Type="http://schemas.openxmlformats.org/officeDocument/2006/relationships/slide" Target="/ppt/slides/slide7.xml" Id="R9b387647c01c4eb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a8cd1ed3244d7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b4a5bc7f4c49a1" /><Relationship Type="http://schemas.openxmlformats.org/officeDocument/2006/relationships/theme" Target="/ppt/slideMasters/theme/theme1.xml" Id="R15ee5a9326a3461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ab4a5bc7f4c49a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5c5697930e4c7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216d43394d4ff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321bb38336428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b348739c974a3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957ba85d484c2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4a3ca7886f477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a17a259bd1416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BARLUND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BARLUND AS ble etablert [år] og holder til i Dokka.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364 270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184 801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168 907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13 306 325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14 435 331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BARLUND NILS BJØRN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Rute 527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2870 Dokka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888 706 992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BARLUND AS</a:t>
            </a:r>
          </a:p>
        </p:txBody>
      </p:sp>
    </p:spTree>
  </p:cSld>
  <p:clrMapOvr>
    <a:masterClrMapping xmlns:a="http://schemas.openxmlformats.org/drawingml/2006/main"/>
  </p:clrMapOvr>
</p:sld>
</file>