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e22197cfc248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2008cc87dd411a"/>
  </p:sldMasterIdLst>
  <p:sldIdLst>
    <p:sldId xmlns:r="http://schemas.openxmlformats.org/officeDocument/2006/relationships" id="256" r:id="Rbbff6dda273f4b7f"/>
    <p:sldId xmlns:r="http://schemas.openxmlformats.org/officeDocument/2006/relationships" id="257" r:id="Ref224579b63a493b"/>
    <p:sldId xmlns:r="http://schemas.openxmlformats.org/officeDocument/2006/relationships" id="258" r:id="R35c75a54e95144cc"/>
    <p:sldId xmlns:r="http://schemas.openxmlformats.org/officeDocument/2006/relationships" id="259" r:id="R7194b1093f3f476f"/>
    <p:sldId xmlns:r="http://schemas.openxmlformats.org/officeDocument/2006/relationships" id="260" r:id="R10139217706a4817"/>
    <p:sldId xmlns:r="http://schemas.openxmlformats.org/officeDocument/2006/relationships" id="261" r:id="Rf692279da106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2008cc87dd411a" /><Relationship Type="http://schemas.openxmlformats.org/officeDocument/2006/relationships/slide" Target="/ppt/slides/slide1.xml" Id="Rbbff6dda273f4b7f" /><Relationship Type="http://schemas.openxmlformats.org/officeDocument/2006/relationships/slide" Target="/ppt/slides/slide2.xml" Id="Ref224579b63a493b" /><Relationship Type="http://schemas.openxmlformats.org/officeDocument/2006/relationships/slide" Target="/ppt/slides/slide3.xml" Id="R35c75a54e95144cc" /><Relationship Type="http://schemas.openxmlformats.org/officeDocument/2006/relationships/slide" Target="/ppt/slides/slide4.xml" Id="R7194b1093f3f476f" /><Relationship Type="http://schemas.openxmlformats.org/officeDocument/2006/relationships/slide" Target="/ppt/slides/slide5.xml" Id="R10139217706a4817" /><Relationship Type="http://schemas.openxmlformats.org/officeDocument/2006/relationships/slide" Target="/ppt/slides/slide6.xml" Id="Rf692279da106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349470755f4a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df4265b3a4051" /><Relationship Type="http://schemas.openxmlformats.org/officeDocument/2006/relationships/theme" Target="/ppt/slideMasters/theme/theme1.xml" Id="Raa017f7d0dc943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df4265b3a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fd6a8145749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4e50a60140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1270494846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11b7350f3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173c88c23147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217ade4c4d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