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1af01b53e5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b786f632114885"/>
  </p:sldMasterIdLst>
  <p:sldIdLst>
    <p:sldId xmlns:r="http://schemas.openxmlformats.org/officeDocument/2006/relationships" id="256" r:id="R65def45bc02348d6"/>
    <p:sldId xmlns:r="http://schemas.openxmlformats.org/officeDocument/2006/relationships" id="257" r:id="R426c2221c4e1429b"/>
    <p:sldId xmlns:r="http://schemas.openxmlformats.org/officeDocument/2006/relationships" id="258" r:id="R5590b149ced24582"/>
    <p:sldId xmlns:r="http://schemas.openxmlformats.org/officeDocument/2006/relationships" id="259" r:id="R788a81250f814090"/>
    <p:sldId xmlns:r="http://schemas.openxmlformats.org/officeDocument/2006/relationships" id="260" r:id="R2a7db44908db4053"/>
    <p:sldId xmlns:r="http://schemas.openxmlformats.org/officeDocument/2006/relationships" id="261" r:id="Rea9d9073c2a74eed"/>
    <p:sldId xmlns:r="http://schemas.openxmlformats.org/officeDocument/2006/relationships" id="262" r:id="R157c73f073f14b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786f632114885" /><Relationship Type="http://schemas.openxmlformats.org/officeDocument/2006/relationships/slide" Target="/ppt/slides/slide1.xml" Id="R65def45bc02348d6" /><Relationship Type="http://schemas.openxmlformats.org/officeDocument/2006/relationships/slide" Target="/ppt/slides/slide2.xml" Id="R426c2221c4e1429b" /><Relationship Type="http://schemas.openxmlformats.org/officeDocument/2006/relationships/slide" Target="/ppt/slides/slide3.xml" Id="R5590b149ced24582" /><Relationship Type="http://schemas.openxmlformats.org/officeDocument/2006/relationships/slide" Target="/ppt/slides/slide4.xml" Id="R788a81250f814090" /><Relationship Type="http://schemas.openxmlformats.org/officeDocument/2006/relationships/slide" Target="/ppt/slides/slide5.xml" Id="R2a7db44908db4053" /><Relationship Type="http://schemas.openxmlformats.org/officeDocument/2006/relationships/slide" Target="/ppt/slides/slide6.xml" Id="Rea9d9073c2a74eed" /><Relationship Type="http://schemas.openxmlformats.org/officeDocument/2006/relationships/slide" Target="/ppt/slides/slide7.xml" Id="R157c73f073f14b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b27cb9a304f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ff75f09284a33" /><Relationship Type="http://schemas.openxmlformats.org/officeDocument/2006/relationships/theme" Target="/ppt/slideMasters/theme/theme1.xml" Id="R818bfb162368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bff75f0928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7f7d05a1743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07a07515d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cbcbac72748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cd33a5000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0b93a0dfe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2684396754d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0991fd7d14c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LBT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33 101 971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34 789 738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BJARNE TVETE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Frydenbergvegen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93 79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888 671 722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